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66" r:id="rId6"/>
    <p:sldId id="267" r:id="rId7"/>
    <p:sldId id="274" r:id="rId8"/>
    <p:sldId id="275" r:id="rId9"/>
    <p:sldId id="288" r:id="rId10"/>
    <p:sldId id="281" r:id="rId11"/>
    <p:sldId id="286" r:id="rId12"/>
    <p:sldId id="284" r:id="rId13"/>
    <p:sldId id="285" r:id="rId14"/>
    <p:sldId id="287" r:id="rId15"/>
    <p:sldId id="282" r:id="rId16"/>
    <p:sldId id="283" r:id="rId17"/>
    <p:sldId id="268" r:id="rId18"/>
    <p:sldId id="269" r:id="rId19"/>
    <p:sldId id="270" r:id="rId20"/>
    <p:sldId id="276" r:id="rId21"/>
    <p:sldId id="277"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rco" id="{56527602-00EA-45A1-B5B6-256EBBC8F214}">
          <p14:sldIdLst>
            <p14:sldId id="256"/>
            <p14:sldId id="266"/>
            <p14:sldId id="267"/>
            <p14:sldId id="274"/>
            <p14:sldId id="275"/>
            <p14:sldId id="288"/>
          </p14:sldIdLst>
        </p14:section>
        <p14:section name="Max" id="{BD7E56B5-E0AF-4857-8912-C079062CB477}">
          <p14:sldIdLst>
            <p14:sldId id="281"/>
            <p14:sldId id="286"/>
            <p14:sldId id="284"/>
            <p14:sldId id="285"/>
            <p14:sldId id="287"/>
            <p14:sldId id="282"/>
            <p14:sldId id="283"/>
          </p14:sldIdLst>
        </p14:section>
        <p14:section name="Nick" id="{290675ED-7EA9-43BA-B42D-986157CDA5FE}">
          <p14:sldIdLst>
            <p14:sldId id="268"/>
            <p14:sldId id="269"/>
            <p14:sldId id="270"/>
            <p14:sldId id="276"/>
            <p14:sldId id="277"/>
            <p14:sldId id="279"/>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D8F9A-FCAF-48D2-9718-BB9B557BB3A9}" v="253" dt="2022-11-29T10:02:19.853"/>
    <p1510:client id="{1AD43A4A-4EFF-40A6-B3BC-BF63D7431E8E}" v="5" dt="2022-11-28T17:29:31.961"/>
    <p1510:client id="{24D7402C-F926-4747-BAF6-608D68C26A3E}" v="274" dt="2022-11-28T17:11:25.707"/>
    <p1510:client id="{CA9DD257-53E8-4A9C-B589-DF1DE10BEC7F}" v="738" dt="2022-11-28T18:33:02.838"/>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 Debole" userId="c8993e5285ce2337" providerId="Windows Live" clId="Web-{1AD43A4A-4EFF-40A6-B3BC-BF63D7431E8E}"/>
    <pc:docChg chg="modSld">
      <pc:chgData name="Nicola Debole" userId="c8993e5285ce2337" providerId="Windows Live" clId="Web-{1AD43A4A-4EFF-40A6-B3BC-BF63D7431E8E}" dt="2022-11-28T17:29:31.492" v="1" actId="20577"/>
      <pc:docMkLst>
        <pc:docMk/>
      </pc:docMkLst>
      <pc:sldChg chg="modSp">
        <pc:chgData name="Nicola Debole" userId="c8993e5285ce2337" providerId="Windows Live" clId="Web-{1AD43A4A-4EFF-40A6-B3BC-BF63D7431E8E}" dt="2022-11-28T17:29:31.492" v="1" actId="20577"/>
        <pc:sldMkLst>
          <pc:docMk/>
          <pc:sldMk cId="3981256697" sldId="277"/>
        </pc:sldMkLst>
        <pc:spChg chg="mod">
          <ac:chgData name="Nicola Debole" userId="c8993e5285ce2337" providerId="Windows Live" clId="Web-{1AD43A4A-4EFF-40A6-B3BC-BF63D7431E8E}" dt="2022-11-28T17:29:31.492" v="1" actId="20577"/>
          <ac:spMkLst>
            <pc:docMk/>
            <pc:sldMk cId="3981256697" sldId="277"/>
            <ac:spMk id="15" creationId="{5B6D5278-42C4-FD1B-B0D2-120B221B7B2E}"/>
          </ac:spMkLst>
        </pc:spChg>
      </pc:sldChg>
    </pc:docChg>
  </pc:docChgLst>
  <pc:docChgLst>
    <pc:chgData name="Nicola Debole" userId="c8993e5285ce2337" providerId="Windows Live" clId="Web-{24D7402C-F926-4747-BAF6-608D68C26A3E}"/>
    <pc:docChg chg="modSld">
      <pc:chgData name="Nicola Debole" userId="c8993e5285ce2337" providerId="Windows Live" clId="Web-{24D7402C-F926-4747-BAF6-608D68C26A3E}" dt="2022-11-28T17:11:22.457" v="195" actId="20577"/>
      <pc:docMkLst>
        <pc:docMk/>
      </pc:docMkLst>
      <pc:sldChg chg="modSp">
        <pc:chgData name="Nicola Debole" userId="c8993e5285ce2337" providerId="Windows Live" clId="Web-{24D7402C-F926-4747-BAF6-608D68C26A3E}" dt="2022-11-28T17:11:22.457" v="195" actId="20577"/>
        <pc:sldMkLst>
          <pc:docMk/>
          <pc:sldMk cId="4167143851" sldId="269"/>
        </pc:sldMkLst>
        <pc:spChg chg="mod">
          <ac:chgData name="Nicola Debole" userId="c8993e5285ce2337" providerId="Windows Live" clId="Web-{24D7402C-F926-4747-BAF6-608D68C26A3E}" dt="2022-11-28T17:10:49.659" v="178" actId="20577"/>
          <ac:spMkLst>
            <pc:docMk/>
            <pc:sldMk cId="4167143851" sldId="269"/>
            <ac:spMk id="12" creationId="{7BF5E37C-939D-ECE3-40D3-FC0B382429EB}"/>
          </ac:spMkLst>
        </pc:spChg>
        <pc:spChg chg="mod">
          <ac:chgData name="Nicola Debole" userId="c8993e5285ce2337" providerId="Windows Live" clId="Web-{24D7402C-F926-4747-BAF6-608D68C26A3E}" dt="2022-11-28T17:11:22.457" v="195" actId="20577"/>
          <ac:spMkLst>
            <pc:docMk/>
            <pc:sldMk cId="4167143851" sldId="269"/>
            <ac:spMk id="15" creationId="{A88CF013-E3A9-3361-CE36-FA7F4486DBFC}"/>
          </ac:spMkLst>
        </pc:spChg>
      </pc:sldChg>
      <pc:sldChg chg="modSp">
        <pc:chgData name="Nicola Debole" userId="c8993e5285ce2337" providerId="Windows Live" clId="Web-{24D7402C-F926-4747-BAF6-608D68C26A3E}" dt="2022-11-28T17:09:43.845" v="173" actId="20577"/>
        <pc:sldMkLst>
          <pc:docMk/>
          <pc:sldMk cId="2241534333" sldId="270"/>
        </pc:sldMkLst>
        <pc:spChg chg="mod">
          <ac:chgData name="Nicola Debole" userId="c8993e5285ce2337" providerId="Windows Live" clId="Web-{24D7402C-F926-4747-BAF6-608D68C26A3E}" dt="2022-11-28T17:09:43.845" v="173" actId="20577"/>
          <ac:spMkLst>
            <pc:docMk/>
            <pc:sldMk cId="2241534333" sldId="270"/>
            <ac:spMk id="10" creationId="{64B820FD-1812-A75A-D552-1FDF03CE06ED}"/>
          </ac:spMkLst>
        </pc:spChg>
      </pc:sldChg>
      <pc:sldChg chg="addSp modSp">
        <pc:chgData name="Nicola Debole" userId="c8993e5285ce2337" providerId="Windows Live" clId="Web-{24D7402C-F926-4747-BAF6-608D68C26A3E}" dt="2022-11-28T17:05:03.258" v="165" actId="1076"/>
        <pc:sldMkLst>
          <pc:docMk/>
          <pc:sldMk cId="3981256697" sldId="277"/>
        </pc:sldMkLst>
        <pc:spChg chg="mod">
          <ac:chgData name="Nicola Debole" userId="c8993e5285ce2337" providerId="Windows Live" clId="Web-{24D7402C-F926-4747-BAF6-608D68C26A3E}" dt="2022-11-28T17:00:57.438" v="122" actId="20577"/>
          <ac:spMkLst>
            <pc:docMk/>
            <pc:sldMk cId="3981256697" sldId="277"/>
            <ac:spMk id="4" creationId="{9006DAAB-AA77-1AC9-B0AA-E8B8D587BEFE}"/>
          </ac:spMkLst>
        </pc:spChg>
        <pc:spChg chg="mod">
          <ac:chgData name="Nicola Debole" userId="c8993e5285ce2337" providerId="Windows Live" clId="Web-{24D7402C-F926-4747-BAF6-608D68C26A3E}" dt="2022-11-28T16:53:12.611" v="46" actId="1076"/>
          <ac:spMkLst>
            <pc:docMk/>
            <pc:sldMk cId="3981256697" sldId="277"/>
            <ac:spMk id="6" creationId="{808114D4-ACC6-5B4B-3FBA-AB26F7C81D32}"/>
          </ac:spMkLst>
        </pc:spChg>
        <pc:spChg chg="mod">
          <ac:chgData name="Nicola Debole" userId="c8993e5285ce2337" providerId="Windows Live" clId="Web-{24D7402C-F926-4747-BAF6-608D68C26A3E}" dt="2022-11-28T16:50:18.324" v="9" actId="1076"/>
          <ac:spMkLst>
            <pc:docMk/>
            <pc:sldMk cId="3981256697" sldId="277"/>
            <ac:spMk id="10" creationId="{21D228EB-4A17-5B41-940C-FB29C9168622}"/>
          </ac:spMkLst>
        </pc:spChg>
        <pc:spChg chg="mod">
          <ac:chgData name="Nicola Debole" userId="c8993e5285ce2337" providerId="Windows Live" clId="Web-{24D7402C-F926-4747-BAF6-608D68C26A3E}" dt="2022-11-28T16:50:25.012" v="10" actId="1076"/>
          <ac:spMkLst>
            <pc:docMk/>
            <pc:sldMk cId="3981256697" sldId="277"/>
            <ac:spMk id="12" creationId="{E8B3780E-114C-DBFB-4167-29F5F755CF6F}"/>
          </ac:spMkLst>
        </pc:spChg>
        <pc:spChg chg="add mod">
          <ac:chgData name="Nicola Debole" userId="c8993e5285ce2337" providerId="Windows Live" clId="Web-{24D7402C-F926-4747-BAF6-608D68C26A3E}" dt="2022-11-28T17:02:30.269" v="148" actId="20577"/>
          <ac:spMkLst>
            <pc:docMk/>
            <pc:sldMk cId="3981256697" sldId="277"/>
            <ac:spMk id="13" creationId="{CDE1714B-85DD-8353-FD16-395BF17ECBB4}"/>
          </ac:spMkLst>
        </pc:spChg>
        <pc:spChg chg="add mod">
          <ac:chgData name="Nicola Debole" userId="c8993e5285ce2337" providerId="Windows Live" clId="Web-{24D7402C-F926-4747-BAF6-608D68C26A3E}" dt="2022-11-28T17:02:56.957" v="162" actId="1076"/>
          <ac:spMkLst>
            <pc:docMk/>
            <pc:sldMk cId="3981256697" sldId="277"/>
            <ac:spMk id="14" creationId="{CDDFA4E1-399E-6461-D230-031265309DA2}"/>
          </ac:spMkLst>
        </pc:spChg>
        <pc:spChg chg="add mod">
          <ac:chgData name="Nicola Debole" userId="c8993e5285ce2337" providerId="Windows Live" clId="Web-{24D7402C-F926-4747-BAF6-608D68C26A3E}" dt="2022-11-28T17:02:26.269" v="146" actId="1076"/>
          <ac:spMkLst>
            <pc:docMk/>
            <pc:sldMk cId="3981256697" sldId="277"/>
            <ac:spMk id="15" creationId="{5B6D5278-42C4-FD1B-B0D2-120B221B7B2E}"/>
          </ac:spMkLst>
        </pc:spChg>
        <pc:spChg chg="add mod">
          <ac:chgData name="Nicola Debole" userId="c8993e5285ce2337" providerId="Windows Live" clId="Web-{24D7402C-F926-4747-BAF6-608D68C26A3E}" dt="2022-11-28T17:03:00.442" v="163" actId="1076"/>
          <ac:spMkLst>
            <pc:docMk/>
            <pc:sldMk cId="3981256697" sldId="277"/>
            <ac:spMk id="16" creationId="{3512C184-07B9-EBE4-8D66-E3D71CB8D1DE}"/>
          </ac:spMkLst>
        </pc:spChg>
        <pc:spChg chg="mod">
          <ac:chgData name="Nicola Debole" userId="c8993e5285ce2337" providerId="Windows Live" clId="Web-{24D7402C-F926-4747-BAF6-608D68C26A3E}" dt="2022-11-28T16:53:04.267" v="44" actId="1076"/>
          <ac:spMkLst>
            <pc:docMk/>
            <pc:sldMk cId="3981256697" sldId="277"/>
            <ac:spMk id="24" creationId="{B2024F82-8336-0C73-01AC-B62A3BD9386C}"/>
          </ac:spMkLst>
        </pc:spChg>
        <pc:picChg chg="mod">
          <ac:chgData name="Nicola Debole" userId="c8993e5285ce2337" providerId="Windows Live" clId="Web-{24D7402C-F926-4747-BAF6-608D68C26A3E}" dt="2022-11-28T16:54:24.847" v="55" actId="1076"/>
          <ac:picMkLst>
            <pc:docMk/>
            <pc:sldMk cId="3981256697" sldId="277"/>
            <ac:picMk id="11" creationId="{652D99EA-8026-1D01-FBB7-1FD57403A571}"/>
          </ac:picMkLst>
        </pc:picChg>
        <pc:picChg chg="mod">
          <ac:chgData name="Nicola Debole" userId="c8993e5285ce2337" providerId="Windows Live" clId="Web-{24D7402C-F926-4747-BAF6-608D68C26A3E}" dt="2022-11-28T16:54:12.285" v="53" actId="1076"/>
          <ac:picMkLst>
            <pc:docMk/>
            <pc:sldMk cId="3981256697" sldId="277"/>
            <ac:picMk id="28" creationId="{97001605-78D2-9BF1-B8F1-6710CF6502AE}"/>
          </ac:picMkLst>
        </pc:picChg>
        <pc:picChg chg="mod">
          <ac:chgData name="Nicola Debole" userId="c8993e5285ce2337" providerId="Windows Live" clId="Web-{24D7402C-F926-4747-BAF6-608D68C26A3E}" dt="2022-11-28T17:05:03.258" v="165" actId="1076"/>
          <ac:picMkLst>
            <pc:docMk/>
            <pc:sldMk cId="3981256697" sldId="277"/>
            <ac:picMk id="30" creationId="{08E11436-7361-7BAA-70E4-4796E552DAE0}"/>
          </ac:picMkLst>
        </pc:picChg>
        <pc:picChg chg="mod">
          <ac:chgData name="Nicola Debole" userId="c8993e5285ce2337" providerId="Windows Live" clId="Web-{24D7402C-F926-4747-BAF6-608D68C26A3E}" dt="2022-11-28T16:54:17.066" v="54" actId="1076"/>
          <ac:picMkLst>
            <pc:docMk/>
            <pc:sldMk cId="3981256697" sldId="277"/>
            <ac:picMk id="32" creationId="{EE095F57-FBCB-AFD3-6C56-22B820DCE99F}"/>
          </ac:picMkLst>
        </pc:picChg>
      </pc:sldChg>
    </pc:docChg>
  </pc:docChgLst>
  <pc:docChgLst>
    <pc:chgData name="Utente guest" providerId="Windows Live" clId="Web-{4EFD375D-F6F6-4BA0-A09D-3D00A60F1003}"/>
    <pc:docChg chg="addSld delSld modSld">
      <pc:chgData name="Utente guest" userId="" providerId="Windows Live" clId="Web-{4EFD375D-F6F6-4BA0-A09D-3D00A60F1003}" dt="2022-11-26T17:12:26.003" v="555" actId="20577"/>
      <pc:docMkLst>
        <pc:docMk/>
      </pc:docMkLst>
      <pc:sldChg chg="addSp delSp modSp">
        <pc:chgData name="Utente guest" userId="" providerId="Windows Live" clId="Web-{4EFD375D-F6F6-4BA0-A09D-3D00A60F1003}" dt="2022-11-26T15:53:35.943" v="93" actId="1076"/>
        <pc:sldMkLst>
          <pc:docMk/>
          <pc:sldMk cId="2524073620" sldId="276"/>
        </pc:sldMkLst>
        <pc:spChg chg="mod">
          <ac:chgData name="Utente guest" userId="" providerId="Windows Live" clId="Web-{4EFD375D-F6F6-4BA0-A09D-3D00A60F1003}" dt="2022-11-26T15:46:23.243" v="1" actId="20577"/>
          <ac:spMkLst>
            <pc:docMk/>
            <pc:sldMk cId="2524073620" sldId="276"/>
            <ac:spMk id="6" creationId="{8BBAE2F8-E759-0FA9-B84A-3E56988E41C9}"/>
          </ac:spMkLst>
        </pc:spChg>
        <pc:spChg chg="mod">
          <ac:chgData name="Utente guest" userId="" providerId="Windows Live" clId="Web-{4EFD375D-F6F6-4BA0-A09D-3D00A60F1003}" dt="2022-11-26T15:52:00.030" v="88" actId="20577"/>
          <ac:spMkLst>
            <pc:docMk/>
            <pc:sldMk cId="2524073620" sldId="276"/>
            <ac:spMk id="14" creationId="{B1365175-F1D4-0D3C-C0C5-07B8F1EC901A}"/>
          </ac:spMkLst>
        </pc:spChg>
        <pc:spChg chg="del">
          <ac:chgData name="Utente guest" userId="" providerId="Windows Live" clId="Web-{4EFD375D-F6F6-4BA0-A09D-3D00A60F1003}" dt="2022-11-26T15:52:13.187" v="89"/>
          <ac:spMkLst>
            <pc:docMk/>
            <pc:sldMk cId="2524073620" sldId="276"/>
            <ac:spMk id="17" creationId="{B9CD7707-2AFC-020E-D3E3-C26A823FA2EE}"/>
          </ac:spMkLst>
        </pc:spChg>
        <pc:picChg chg="add mod">
          <ac:chgData name="Utente guest" userId="" providerId="Windows Live" clId="Web-{4EFD375D-F6F6-4BA0-A09D-3D00A60F1003}" dt="2022-11-26T15:53:35.943" v="93" actId="1076"/>
          <ac:picMkLst>
            <pc:docMk/>
            <pc:sldMk cId="2524073620" sldId="276"/>
            <ac:picMk id="4" creationId="{6ED4B181-4A8C-E365-E229-DAE9D0EDA48B}"/>
          </ac:picMkLst>
        </pc:picChg>
      </pc:sldChg>
      <pc:sldChg chg="addSp delSp modSp">
        <pc:chgData name="Utente guest" userId="" providerId="Windows Live" clId="Web-{4EFD375D-F6F6-4BA0-A09D-3D00A60F1003}" dt="2022-11-26T16:39:38.950" v="281" actId="1076"/>
        <pc:sldMkLst>
          <pc:docMk/>
          <pc:sldMk cId="3981256697" sldId="277"/>
        </pc:sldMkLst>
        <pc:spChg chg="mod">
          <ac:chgData name="Utente guest" userId="" providerId="Windows Live" clId="Web-{4EFD375D-F6F6-4BA0-A09D-3D00A60F1003}" dt="2022-11-26T16:39:38.778" v="269" actId="1076"/>
          <ac:spMkLst>
            <pc:docMk/>
            <pc:sldMk cId="3981256697" sldId="277"/>
            <ac:spMk id="3" creationId="{34C3C279-287A-D8FE-38AE-13008B5B4A25}"/>
          </ac:spMkLst>
        </pc:spChg>
        <pc:spChg chg="add mod">
          <ac:chgData name="Utente guest" userId="" providerId="Windows Live" clId="Web-{4EFD375D-F6F6-4BA0-A09D-3D00A60F1003}" dt="2022-11-26T16:39:38.950" v="281" actId="1076"/>
          <ac:spMkLst>
            <pc:docMk/>
            <pc:sldMk cId="3981256697" sldId="277"/>
            <ac:spMk id="4" creationId="{9006DAAB-AA77-1AC9-B0AA-E8B8D587BEFE}"/>
          </ac:spMkLst>
        </pc:spChg>
        <pc:spChg chg="mod">
          <ac:chgData name="Utente guest" userId="" providerId="Windows Live" clId="Web-{4EFD375D-F6F6-4BA0-A09D-3D00A60F1003}" dt="2022-11-26T16:39:38.794" v="270" actId="1076"/>
          <ac:spMkLst>
            <pc:docMk/>
            <pc:sldMk cId="3981256697" sldId="277"/>
            <ac:spMk id="5" creationId="{F5AA735A-5DDF-C3A3-9EB7-F56CC04FF149}"/>
          </ac:spMkLst>
        </pc:spChg>
        <pc:spChg chg="add mod">
          <ac:chgData name="Utente guest" userId="" providerId="Windows Live" clId="Web-{4EFD375D-F6F6-4BA0-A09D-3D00A60F1003}" dt="2022-11-26T16:39:38.872" v="276" actId="1076"/>
          <ac:spMkLst>
            <pc:docMk/>
            <pc:sldMk cId="3981256697" sldId="277"/>
            <ac:spMk id="6" creationId="{808114D4-ACC6-5B4B-3FBA-AB26F7C81D32}"/>
          </ac:spMkLst>
        </pc:spChg>
        <pc:spChg chg="add mod">
          <ac:chgData name="Utente guest" userId="" providerId="Windows Live" clId="Web-{4EFD375D-F6F6-4BA0-A09D-3D00A60F1003}" dt="2022-11-26T16:39:38.887" v="277" actId="1076"/>
          <ac:spMkLst>
            <pc:docMk/>
            <pc:sldMk cId="3981256697" sldId="277"/>
            <ac:spMk id="10" creationId="{21D228EB-4A17-5B41-940C-FB29C9168622}"/>
          </ac:spMkLst>
        </pc:spChg>
        <pc:spChg chg="add mod">
          <ac:chgData name="Utente guest" userId="" providerId="Windows Live" clId="Web-{4EFD375D-F6F6-4BA0-A09D-3D00A60F1003}" dt="2022-11-26T16:39:38.919" v="279" actId="1076"/>
          <ac:spMkLst>
            <pc:docMk/>
            <pc:sldMk cId="3981256697" sldId="277"/>
            <ac:spMk id="12" creationId="{E8B3780E-114C-DBFB-4167-29F5F755CF6F}"/>
          </ac:spMkLst>
        </pc:spChg>
        <pc:spChg chg="mod">
          <ac:chgData name="Utente guest" userId="" providerId="Windows Live" clId="Web-{4EFD375D-F6F6-4BA0-A09D-3D00A60F1003}" dt="2022-11-26T16:39:38.934" v="280" actId="1076"/>
          <ac:spMkLst>
            <pc:docMk/>
            <pc:sldMk cId="3981256697" sldId="277"/>
            <ac:spMk id="21" creationId="{461F3668-45C1-C7A6-A967-560EAAB20D34}"/>
          </ac:spMkLst>
        </pc:spChg>
        <pc:spChg chg="mod">
          <ac:chgData name="Utente guest" userId="" providerId="Windows Live" clId="Web-{4EFD375D-F6F6-4BA0-A09D-3D00A60F1003}" dt="2022-11-26T16:39:38.903" v="278" actId="1076"/>
          <ac:spMkLst>
            <pc:docMk/>
            <pc:sldMk cId="3981256697" sldId="277"/>
            <ac:spMk id="23" creationId="{3F47F82D-AAD2-BDDD-7B6D-85BF86537345}"/>
          </ac:spMkLst>
        </pc:spChg>
        <pc:spChg chg="mod">
          <ac:chgData name="Utente guest" userId="" providerId="Windows Live" clId="Web-{4EFD375D-F6F6-4BA0-A09D-3D00A60F1003}" dt="2022-11-26T16:39:38.856" v="275" actId="1076"/>
          <ac:spMkLst>
            <pc:docMk/>
            <pc:sldMk cId="3981256697" sldId="277"/>
            <ac:spMk id="24" creationId="{B2024F82-8336-0C73-01AC-B62A3BD9386C}"/>
          </ac:spMkLst>
        </pc:spChg>
        <pc:spChg chg="del">
          <ac:chgData name="Utente guest" userId="" providerId="Windows Live" clId="Web-{4EFD375D-F6F6-4BA0-A09D-3D00A60F1003}" dt="2022-11-26T15:59:19.074" v="123"/>
          <ac:spMkLst>
            <pc:docMk/>
            <pc:sldMk cId="3981256697" sldId="277"/>
            <ac:spMk id="33" creationId="{A1A2911C-97EC-38E4-D8A7-0DC963378873}"/>
          </ac:spMkLst>
        </pc:spChg>
        <pc:spChg chg="del">
          <ac:chgData name="Utente guest" userId="" providerId="Windows Live" clId="Web-{4EFD375D-F6F6-4BA0-A09D-3D00A60F1003}" dt="2022-11-26T16:01:36.082" v="153"/>
          <ac:spMkLst>
            <pc:docMk/>
            <pc:sldMk cId="3981256697" sldId="277"/>
            <ac:spMk id="34" creationId="{0AD64008-F92B-C47A-89DC-615827C49C5C}"/>
          </ac:spMkLst>
        </pc:spChg>
        <pc:picChg chg="add mod">
          <ac:chgData name="Utente guest" userId="" providerId="Windows Live" clId="Web-{4EFD375D-F6F6-4BA0-A09D-3D00A60F1003}" dt="2022-11-26T16:39:38.840" v="274" actId="1076"/>
          <ac:picMkLst>
            <pc:docMk/>
            <pc:sldMk cId="3981256697" sldId="277"/>
            <ac:picMk id="11" creationId="{652D99EA-8026-1D01-FBB7-1FD57403A571}"/>
          </ac:picMkLst>
        </pc:picChg>
        <pc:picChg chg="mod">
          <ac:chgData name="Utente guest" userId="" providerId="Windows Live" clId="Web-{4EFD375D-F6F6-4BA0-A09D-3D00A60F1003}" dt="2022-11-26T16:39:38.809" v="271" actId="1076"/>
          <ac:picMkLst>
            <pc:docMk/>
            <pc:sldMk cId="3981256697" sldId="277"/>
            <ac:picMk id="28" creationId="{97001605-78D2-9BF1-B8F1-6710CF6502AE}"/>
          </ac:picMkLst>
        </pc:picChg>
        <pc:picChg chg="mod">
          <ac:chgData name="Utente guest" userId="" providerId="Windows Live" clId="Web-{4EFD375D-F6F6-4BA0-A09D-3D00A60F1003}" dt="2022-11-26T16:39:38.825" v="272" actId="1076"/>
          <ac:picMkLst>
            <pc:docMk/>
            <pc:sldMk cId="3981256697" sldId="277"/>
            <ac:picMk id="30" creationId="{08E11436-7361-7BAA-70E4-4796E552DAE0}"/>
          </ac:picMkLst>
        </pc:picChg>
        <pc:picChg chg="mod">
          <ac:chgData name="Utente guest" userId="" providerId="Windows Live" clId="Web-{4EFD375D-F6F6-4BA0-A09D-3D00A60F1003}" dt="2022-11-26T16:39:38.825" v="273" actId="1076"/>
          <ac:picMkLst>
            <pc:docMk/>
            <pc:sldMk cId="3981256697" sldId="277"/>
            <ac:picMk id="32" creationId="{EE095F57-FBCB-AFD3-6C56-22B820DCE99F}"/>
          </ac:picMkLst>
        </pc:picChg>
      </pc:sldChg>
      <pc:sldChg chg="del">
        <pc:chgData name="Utente guest" userId="" providerId="Windows Live" clId="Web-{4EFD375D-F6F6-4BA0-A09D-3D00A60F1003}" dt="2022-11-26T16:34:13.439" v="237"/>
        <pc:sldMkLst>
          <pc:docMk/>
          <pc:sldMk cId="455880146" sldId="278"/>
        </pc:sldMkLst>
      </pc:sldChg>
      <pc:sldChg chg="addSp delSp modSp mod modClrScheme chgLayout">
        <pc:chgData name="Utente guest" userId="" providerId="Windows Live" clId="Web-{4EFD375D-F6F6-4BA0-A09D-3D00A60F1003}" dt="2022-11-26T17:01:32.058" v="463" actId="20577"/>
        <pc:sldMkLst>
          <pc:docMk/>
          <pc:sldMk cId="2007053600" sldId="279"/>
        </pc:sldMkLst>
        <pc:spChg chg="mod ord">
          <ac:chgData name="Utente guest" userId="" providerId="Windows Live" clId="Web-{4EFD375D-F6F6-4BA0-A09D-3D00A60F1003}" dt="2022-11-26T16:52:55.266" v="367" actId="20577"/>
          <ac:spMkLst>
            <pc:docMk/>
            <pc:sldMk cId="2007053600" sldId="279"/>
            <ac:spMk id="2" creationId="{C47E9BF0-0AF4-100A-AC8D-200C388953F7}"/>
          </ac:spMkLst>
        </pc:spChg>
        <pc:spChg chg="mod ord">
          <ac:chgData name="Utente guest" userId="" providerId="Windows Live" clId="Web-{4EFD375D-F6F6-4BA0-A09D-3D00A60F1003}" dt="2022-11-26T16:43:54.002" v="301"/>
          <ac:spMkLst>
            <pc:docMk/>
            <pc:sldMk cId="2007053600" sldId="279"/>
            <ac:spMk id="4" creationId="{C3EB13B3-721E-875E-318A-F6988E0D0E4D}"/>
          </ac:spMkLst>
        </pc:spChg>
        <pc:spChg chg="mod ord">
          <ac:chgData name="Utente guest" userId="" providerId="Windows Live" clId="Web-{4EFD375D-F6F6-4BA0-A09D-3D00A60F1003}" dt="2022-11-26T16:43:54.002" v="301"/>
          <ac:spMkLst>
            <pc:docMk/>
            <pc:sldMk cId="2007053600" sldId="279"/>
            <ac:spMk id="6" creationId="{4342FEF3-942E-9B6B-0934-13A249883A33}"/>
          </ac:spMkLst>
        </pc:spChg>
        <pc:spChg chg="mod ord">
          <ac:chgData name="Utente guest" userId="" providerId="Windows Live" clId="Web-{4EFD375D-F6F6-4BA0-A09D-3D00A60F1003}" dt="2022-11-26T16:43:54.002" v="301"/>
          <ac:spMkLst>
            <pc:docMk/>
            <pc:sldMk cId="2007053600" sldId="279"/>
            <ac:spMk id="7" creationId="{F52629C9-67A0-6BD7-09B2-1D57A57CA396}"/>
          </ac:spMkLst>
        </pc:spChg>
        <pc:spChg chg="add del mod ord">
          <ac:chgData name="Utente guest" userId="" providerId="Windows Live" clId="Web-{4EFD375D-F6F6-4BA0-A09D-3D00A60F1003}" dt="2022-11-26T16:45:50.293" v="308"/>
          <ac:spMkLst>
            <pc:docMk/>
            <pc:sldMk cId="2007053600" sldId="279"/>
            <ac:spMk id="8" creationId="{7CCE269E-C53C-6F65-CEF1-67FA371C85C8}"/>
          </ac:spMkLst>
        </pc:spChg>
        <pc:spChg chg="add mod">
          <ac:chgData name="Utente guest" userId="" providerId="Windows Live" clId="Web-{4EFD375D-F6F6-4BA0-A09D-3D00A60F1003}" dt="2022-11-26T16:50:40.176" v="366" actId="1076"/>
          <ac:spMkLst>
            <pc:docMk/>
            <pc:sldMk cId="2007053600" sldId="279"/>
            <ac:spMk id="9" creationId="{F17E0C81-3858-467C-AFCD-342E68A89C9F}"/>
          </ac:spMkLst>
        </pc:spChg>
        <pc:spChg chg="mod">
          <ac:chgData name="Utente guest" userId="" providerId="Windows Live" clId="Web-{4EFD375D-F6F6-4BA0-A09D-3D00A60F1003}" dt="2022-11-26T17:00:36.991" v="458" actId="1076"/>
          <ac:spMkLst>
            <pc:docMk/>
            <pc:sldMk cId="2007053600" sldId="279"/>
            <ac:spMk id="10" creationId="{57DEFD0E-C836-EEF3-17FB-E83C8A50FDC6}"/>
          </ac:spMkLst>
        </pc:spChg>
        <pc:spChg chg="mod">
          <ac:chgData name="Utente guest" userId="" providerId="Windows Live" clId="Web-{4EFD375D-F6F6-4BA0-A09D-3D00A60F1003}" dt="2022-11-26T16:47:28.551" v="319" actId="1076"/>
          <ac:spMkLst>
            <pc:docMk/>
            <pc:sldMk cId="2007053600" sldId="279"/>
            <ac:spMk id="11" creationId="{3C1F8A20-3302-F91F-B22E-F6063F88590C}"/>
          </ac:spMkLst>
        </pc:spChg>
        <pc:spChg chg="mod">
          <ac:chgData name="Utente guest" userId="" providerId="Windows Live" clId="Web-{4EFD375D-F6F6-4BA0-A09D-3D00A60F1003}" dt="2022-11-26T17:01:32.058" v="463" actId="20577"/>
          <ac:spMkLst>
            <pc:docMk/>
            <pc:sldMk cId="2007053600" sldId="279"/>
            <ac:spMk id="12" creationId="{0433E7A3-79BA-6E8C-F39F-363837ED32D7}"/>
          </ac:spMkLst>
        </pc:spChg>
        <pc:spChg chg="add mod">
          <ac:chgData name="Utente guest" userId="" providerId="Windows Live" clId="Web-{4EFD375D-F6F6-4BA0-A09D-3D00A60F1003}" dt="2022-11-26T16:56:02.094" v="404" actId="1076"/>
          <ac:spMkLst>
            <pc:docMk/>
            <pc:sldMk cId="2007053600" sldId="279"/>
            <ac:spMk id="15" creationId="{C1B872F5-A59B-3014-1615-CE7ACD11DB0D}"/>
          </ac:spMkLst>
        </pc:spChg>
        <pc:spChg chg="add del">
          <ac:chgData name="Utente guest" userId="" providerId="Windows Live" clId="Web-{4EFD375D-F6F6-4BA0-A09D-3D00A60F1003}" dt="2022-11-26T16:54:00.677" v="373"/>
          <ac:spMkLst>
            <pc:docMk/>
            <pc:sldMk cId="2007053600" sldId="279"/>
            <ac:spMk id="17" creationId="{EA1BFA6F-75B8-04E8-20A6-ED583E8AF35A}"/>
          </ac:spMkLst>
        </pc:spChg>
        <pc:spChg chg="mod">
          <ac:chgData name="Utente guest" userId="" providerId="Windows Live" clId="Web-{4EFD375D-F6F6-4BA0-A09D-3D00A60F1003}" dt="2022-11-26T17:00:14.411" v="454" actId="1076"/>
          <ac:spMkLst>
            <pc:docMk/>
            <pc:sldMk cId="2007053600" sldId="279"/>
            <ac:spMk id="20" creationId="{B5BB37EB-036D-657E-1304-A8D3C25433E2}"/>
          </ac:spMkLst>
        </pc:spChg>
        <pc:spChg chg="add mod">
          <ac:chgData name="Utente guest" userId="" providerId="Windows Live" clId="Web-{4EFD375D-F6F6-4BA0-A09D-3D00A60F1003}" dt="2022-11-26T16:57:44.524" v="442" actId="20577"/>
          <ac:spMkLst>
            <pc:docMk/>
            <pc:sldMk cId="2007053600" sldId="279"/>
            <ac:spMk id="22" creationId="{79557CB6-4665-975A-C7E4-60CC901816B2}"/>
          </ac:spMkLst>
        </pc:spChg>
        <pc:spChg chg="mod">
          <ac:chgData name="Utente guest" userId="" providerId="Windows Live" clId="Web-{4EFD375D-F6F6-4BA0-A09D-3D00A60F1003}" dt="2022-11-26T17:00:41.523" v="459" actId="1076"/>
          <ac:spMkLst>
            <pc:docMk/>
            <pc:sldMk cId="2007053600" sldId="279"/>
            <ac:spMk id="26" creationId="{2E8888B0-04DA-EB1C-5EE9-9C993DC32B12}"/>
          </ac:spMkLst>
        </pc:spChg>
        <pc:spChg chg="mod">
          <ac:chgData name="Utente guest" userId="" providerId="Windows Live" clId="Web-{4EFD375D-F6F6-4BA0-A09D-3D00A60F1003}" dt="2022-11-26T16:47:54.225" v="324" actId="1076"/>
          <ac:spMkLst>
            <pc:docMk/>
            <pc:sldMk cId="2007053600" sldId="279"/>
            <ac:spMk id="27" creationId="{7A796980-D21F-FD13-EC3D-0A675B9A9535}"/>
          </ac:spMkLst>
        </pc:spChg>
        <pc:spChg chg="mod">
          <ac:chgData name="Utente guest" userId="" providerId="Windows Live" clId="Web-{4EFD375D-F6F6-4BA0-A09D-3D00A60F1003}" dt="2022-11-26T17:00:23.693" v="457" actId="1076"/>
          <ac:spMkLst>
            <pc:docMk/>
            <pc:sldMk cId="2007053600" sldId="279"/>
            <ac:spMk id="28" creationId="{6919C01A-3F96-7E19-CBED-0B185124693F}"/>
          </ac:spMkLst>
        </pc:spChg>
        <pc:spChg chg="mod">
          <ac:chgData name="Utente guest" userId="" providerId="Windows Live" clId="Web-{4EFD375D-F6F6-4BA0-A09D-3D00A60F1003}" dt="2022-11-26T16:46:07.763" v="314" actId="1076"/>
          <ac:spMkLst>
            <pc:docMk/>
            <pc:sldMk cId="2007053600" sldId="279"/>
            <ac:spMk id="33" creationId="{63C66660-C4A6-7A8E-BA8E-0863B166FC3E}"/>
          </ac:spMkLst>
        </pc:spChg>
        <pc:grpChg chg="mod">
          <ac:chgData name="Utente guest" userId="" providerId="Windows Live" clId="Web-{4EFD375D-F6F6-4BA0-A09D-3D00A60F1003}" dt="2022-11-26T16:50:18.456" v="362" actId="1076"/>
          <ac:grpSpMkLst>
            <pc:docMk/>
            <pc:sldMk cId="2007053600" sldId="279"/>
            <ac:grpSpMk id="30" creationId="{9FCE5929-3D5A-0229-E648-708506D8ECDC}"/>
          </ac:grpSpMkLst>
        </pc:grpChg>
        <pc:grpChg chg="mod">
          <ac:chgData name="Utente guest" userId="" providerId="Windows Live" clId="Web-{4EFD375D-F6F6-4BA0-A09D-3D00A60F1003}" dt="2022-11-26T16:46:07.701" v="309" actId="1076"/>
          <ac:grpSpMkLst>
            <pc:docMk/>
            <pc:sldMk cId="2007053600" sldId="279"/>
            <ac:grpSpMk id="31" creationId="{7195A0E3-DBD6-E19A-92A6-4C6A97396AE0}"/>
          </ac:grpSpMkLst>
        </pc:grpChg>
        <pc:grpChg chg="mod">
          <ac:chgData name="Utente guest" userId="" providerId="Windows Live" clId="Web-{4EFD375D-F6F6-4BA0-A09D-3D00A60F1003}" dt="2022-11-26T16:50:31.769" v="365" actId="1076"/>
          <ac:grpSpMkLst>
            <pc:docMk/>
            <pc:sldMk cId="2007053600" sldId="279"/>
            <ac:grpSpMk id="32" creationId="{B06B90B0-7027-79A3-EADA-ADC35936E647}"/>
          </ac:grpSpMkLst>
        </pc:grpChg>
        <pc:picChg chg="add del mod">
          <ac:chgData name="Utente guest" userId="" providerId="Windows Live" clId="Web-{4EFD375D-F6F6-4BA0-A09D-3D00A60F1003}" dt="2022-11-26T16:44:49.038" v="304"/>
          <ac:picMkLst>
            <pc:docMk/>
            <pc:sldMk cId="2007053600" sldId="279"/>
            <ac:picMk id="3" creationId="{3211BC4F-F957-90D4-36A7-A6C6C540CA07}"/>
          </ac:picMkLst>
        </pc:picChg>
        <pc:picChg chg="add del mod">
          <ac:chgData name="Utente guest" userId="" providerId="Windows Live" clId="Web-{4EFD375D-F6F6-4BA0-A09D-3D00A60F1003}" dt="2022-11-26T16:45:40.652" v="307"/>
          <ac:picMkLst>
            <pc:docMk/>
            <pc:sldMk cId="2007053600" sldId="279"/>
            <ac:picMk id="5" creationId="{FE2855D7-7085-EE0C-13C2-E92F8400DE70}"/>
          </ac:picMkLst>
        </pc:picChg>
        <pc:cxnChg chg="del mod">
          <ac:chgData name="Utente guest" userId="" providerId="Windows Live" clId="Web-{4EFD375D-F6F6-4BA0-A09D-3D00A60F1003}" dt="2022-11-26T16:59:17.438" v="445"/>
          <ac:cxnSpMkLst>
            <pc:docMk/>
            <pc:sldMk cId="2007053600" sldId="279"/>
            <ac:cxnSpMk id="14" creationId="{1EBE1C26-321F-7C78-1B41-ACCF38CE7795}"/>
          </ac:cxnSpMkLst>
        </pc:cxnChg>
        <pc:cxnChg chg="mod">
          <ac:chgData name="Utente guest" userId="" providerId="Windows Live" clId="Web-{4EFD375D-F6F6-4BA0-A09D-3D00A60F1003}" dt="2022-11-26T16:50:10.596" v="357" actId="1076"/>
          <ac:cxnSpMkLst>
            <pc:docMk/>
            <pc:sldMk cId="2007053600" sldId="279"/>
            <ac:cxnSpMk id="21" creationId="{FFC75580-B458-66CD-E235-81C26AC6BBD8}"/>
          </ac:cxnSpMkLst>
        </pc:cxnChg>
        <pc:cxnChg chg="add mod">
          <ac:chgData name="Utente guest" userId="" providerId="Windows Live" clId="Web-{4EFD375D-F6F6-4BA0-A09D-3D00A60F1003}" dt="2022-11-26T16:59:34.439" v="446" actId="1076"/>
          <ac:cxnSpMkLst>
            <pc:docMk/>
            <pc:sldMk cId="2007053600" sldId="279"/>
            <ac:cxnSpMk id="23" creationId="{1DB801BB-3AD4-54F0-0CA7-88BCB0974314}"/>
          </ac:cxnSpMkLst>
        </pc:cxnChg>
      </pc:sldChg>
      <pc:sldChg chg="addSp delSp modSp new mod setBg">
        <pc:chgData name="Utente guest" userId="" providerId="Windows Live" clId="Web-{4EFD375D-F6F6-4BA0-A09D-3D00A60F1003}" dt="2022-11-26T17:12:26.003" v="555" actId="20577"/>
        <pc:sldMkLst>
          <pc:docMk/>
          <pc:sldMk cId="17205991" sldId="280"/>
        </pc:sldMkLst>
        <pc:spChg chg="mod">
          <ac:chgData name="Utente guest" userId="" providerId="Windows Live" clId="Web-{4EFD375D-F6F6-4BA0-A09D-3D00A60F1003}" dt="2022-11-26T17:12:26.003" v="555" actId="20577"/>
          <ac:spMkLst>
            <pc:docMk/>
            <pc:sldMk cId="17205991" sldId="280"/>
            <ac:spMk id="2" creationId="{C9C932C1-EAF8-9856-E389-8B05A294FBCE}"/>
          </ac:spMkLst>
        </pc:spChg>
        <pc:spChg chg="add del mod">
          <ac:chgData name="Utente guest" userId="" providerId="Windows Live" clId="Web-{4EFD375D-F6F6-4BA0-A09D-3D00A60F1003}" dt="2022-11-26T17:06:34.365" v="526"/>
          <ac:spMkLst>
            <pc:docMk/>
            <pc:sldMk cId="17205991" sldId="280"/>
            <ac:spMk id="3" creationId="{AFF31AE0-5540-36FE-645B-C172056B2689}"/>
          </ac:spMkLst>
        </pc:spChg>
        <pc:spChg chg="mod">
          <ac:chgData name="Utente guest" userId="" providerId="Windows Live" clId="Web-{4EFD375D-F6F6-4BA0-A09D-3D00A60F1003}" dt="2022-11-26T17:06:34.365" v="526"/>
          <ac:spMkLst>
            <pc:docMk/>
            <pc:sldMk cId="17205991" sldId="280"/>
            <ac:spMk id="4" creationId="{A2E2D256-A26C-615F-72CC-BD4BEE8F5EA3}"/>
          </ac:spMkLst>
        </pc:spChg>
        <pc:spChg chg="mod">
          <ac:chgData name="Utente guest" userId="" providerId="Windows Live" clId="Web-{4EFD375D-F6F6-4BA0-A09D-3D00A60F1003}" dt="2022-11-26T17:06:34.365" v="526"/>
          <ac:spMkLst>
            <pc:docMk/>
            <pc:sldMk cId="17205991" sldId="280"/>
            <ac:spMk id="5" creationId="{AC0D0AEF-4C1A-6AA9-D9DB-77098EF65158}"/>
          </ac:spMkLst>
        </pc:spChg>
        <pc:spChg chg="mod">
          <ac:chgData name="Utente guest" userId="" providerId="Windows Live" clId="Web-{4EFD375D-F6F6-4BA0-A09D-3D00A60F1003}" dt="2022-11-26T17:06:34.365" v="526"/>
          <ac:spMkLst>
            <pc:docMk/>
            <pc:sldMk cId="17205991" sldId="280"/>
            <ac:spMk id="6" creationId="{B76EBBA6-1D5A-6DDA-B8E4-B8431BA8340A}"/>
          </ac:spMkLst>
        </pc:spChg>
        <pc:spChg chg="add mod">
          <ac:chgData name="Utente guest" userId="" providerId="Windows Live" clId="Web-{4EFD375D-F6F6-4BA0-A09D-3D00A60F1003}" dt="2022-11-26T17:11:07.403" v="552" actId="1076"/>
          <ac:spMkLst>
            <pc:docMk/>
            <pc:sldMk cId="17205991" sldId="280"/>
            <ac:spMk id="10" creationId="{AFF31AE0-5540-36FE-645B-C172056B2689}"/>
          </ac:spMkLst>
        </pc:spChg>
        <pc:spChg chg="add">
          <ac:chgData name="Utente guest" userId="" providerId="Windows Live" clId="Web-{4EFD375D-F6F6-4BA0-A09D-3D00A60F1003}" dt="2022-11-26T17:06:34.365" v="526"/>
          <ac:spMkLst>
            <pc:docMk/>
            <pc:sldMk cId="17205991" sldId="280"/>
            <ac:spMk id="11" creationId="{E0CAF0A6-9BED-4FBE-B3FB-A99EF91B1C62}"/>
          </ac:spMkLst>
        </pc:spChg>
        <pc:spChg chg="add">
          <ac:chgData name="Utente guest" userId="" providerId="Windows Live" clId="Web-{4EFD375D-F6F6-4BA0-A09D-3D00A60F1003}" dt="2022-11-26T17:06:34.365" v="526"/>
          <ac:spMkLst>
            <pc:docMk/>
            <pc:sldMk cId="17205991" sldId="280"/>
            <ac:spMk id="13" creationId="{BCBABA66-64D4-4B10-8B8E-E0F4EE814442}"/>
          </ac:spMkLst>
        </pc:spChg>
        <pc:graphicFrameChg chg="add del">
          <ac:chgData name="Utente guest" userId="" providerId="Windows Live" clId="Web-{4EFD375D-F6F6-4BA0-A09D-3D00A60F1003}" dt="2022-11-26T17:06:34.349" v="525"/>
          <ac:graphicFrameMkLst>
            <pc:docMk/>
            <pc:sldMk cId="17205991" sldId="280"/>
            <ac:graphicFrameMk id="8" creationId="{B57F4934-F5EA-3E04-F27B-A8221667BAB8}"/>
          </ac:graphicFrameMkLst>
        </pc:graphicFrameChg>
        <pc:picChg chg="add mod">
          <ac:chgData name="Utente guest" userId="" providerId="Windows Live" clId="Web-{4EFD375D-F6F6-4BA0-A09D-3D00A60F1003}" dt="2022-11-26T17:11:01.590" v="551" actId="1076"/>
          <ac:picMkLst>
            <pc:docMk/>
            <pc:sldMk cId="17205991" sldId="280"/>
            <ac:picMk id="15" creationId="{9AD535B8-62A3-6A87-02E5-043C1B878A07}"/>
          </ac:picMkLst>
        </pc:picChg>
      </pc:sldChg>
    </pc:docChg>
  </pc:docChgLst>
  <pc:docChgLst>
    <pc:chgData name="Marco Carraro" userId="75eac48ce44bd038" providerId="Windows Live" clId="Web-{CA9DD257-53E8-4A9C-B589-DF1DE10BEC7F}"/>
    <pc:docChg chg="addSld modSld sldOrd modSection">
      <pc:chgData name="Marco Carraro" userId="75eac48ce44bd038" providerId="Windows Live" clId="Web-{CA9DD257-53E8-4A9C-B589-DF1DE10BEC7F}" dt="2022-11-28T18:33:02.838" v="436" actId="1076"/>
      <pc:docMkLst>
        <pc:docMk/>
      </pc:docMkLst>
      <pc:sldChg chg="modSp">
        <pc:chgData name="Marco Carraro" userId="75eac48ce44bd038" providerId="Windows Live" clId="Web-{CA9DD257-53E8-4A9C-B589-DF1DE10BEC7F}" dt="2022-11-28T16:58:37.055" v="22" actId="14100"/>
        <pc:sldMkLst>
          <pc:docMk/>
          <pc:sldMk cId="1449670165" sldId="267"/>
        </pc:sldMkLst>
        <pc:spChg chg="mod">
          <ac:chgData name="Marco Carraro" userId="75eac48ce44bd038" providerId="Windows Live" clId="Web-{CA9DD257-53E8-4A9C-B589-DF1DE10BEC7F}" dt="2022-11-28T16:58:37.055" v="22" actId="14100"/>
          <ac:spMkLst>
            <pc:docMk/>
            <pc:sldMk cId="1449670165" sldId="267"/>
            <ac:spMk id="26" creationId="{AD22F426-93E5-C656-E7A8-96AB7DF27B98}"/>
          </ac:spMkLst>
        </pc:spChg>
      </pc:sldChg>
      <pc:sldChg chg="modSp">
        <pc:chgData name="Marco Carraro" userId="75eac48ce44bd038" providerId="Windows Live" clId="Web-{CA9DD257-53E8-4A9C-B589-DF1DE10BEC7F}" dt="2022-11-28T16:59:05.712" v="29" actId="20577"/>
        <pc:sldMkLst>
          <pc:docMk/>
          <pc:sldMk cId="3981256697" sldId="277"/>
        </pc:sldMkLst>
        <pc:spChg chg="mod">
          <ac:chgData name="Marco Carraro" userId="75eac48ce44bd038" providerId="Windows Live" clId="Web-{CA9DD257-53E8-4A9C-B589-DF1DE10BEC7F}" dt="2022-11-28T16:59:05.712" v="29" actId="20577"/>
          <ac:spMkLst>
            <pc:docMk/>
            <pc:sldMk cId="3981256697" sldId="277"/>
            <ac:spMk id="15" creationId="{5B6D5278-42C4-FD1B-B0D2-120B221B7B2E}"/>
          </ac:spMkLst>
        </pc:spChg>
      </pc:sldChg>
      <pc:sldChg chg="modSp">
        <pc:chgData name="Marco Carraro" userId="75eac48ce44bd038" providerId="Windows Live" clId="Web-{CA9DD257-53E8-4A9C-B589-DF1DE10BEC7F}" dt="2022-11-28T17:03:57.815" v="55" actId="1076"/>
        <pc:sldMkLst>
          <pc:docMk/>
          <pc:sldMk cId="2007053600" sldId="279"/>
        </pc:sldMkLst>
        <pc:spChg chg="mod">
          <ac:chgData name="Marco Carraro" userId="75eac48ce44bd038" providerId="Windows Live" clId="Web-{CA9DD257-53E8-4A9C-B589-DF1DE10BEC7F}" dt="2022-11-28T17:00:44.043" v="34" actId="1076"/>
          <ac:spMkLst>
            <pc:docMk/>
            <pc:sldMk cId="2007053600" sldId="279"/>
            <ac:spMk id="10" creationId="{57DEFD0E-C836-EEF3-17FB-E83C8A50FDC6}"/>
          </ac:spMkLst>
        </pc:spChg>
        <pc:spChg chg="mod">
          <ac:chgData name="Marco Carraro" userId="75eac48ce44bd038" providerId="Windows Live" clId="Web-{CA9DD257-53E8-4A9C-B589-DF1DE10BEC7F}" dt="2022-11-28T17:02:41.391" v="46" actId="1076"/>
          <ac:spMkLst>
            <pc:docMk/>
            <pc:sldMk cId="2007053600" sldId="279"/>
            <ac:spMk id="18" creationId="{D3BBEF1E-0EE7-30C2-B86D-212A6411AED5}"/>
          </ac:spMkLst>
        </pc:spChg>
        <pc:spChg chg="mod">
          <ac:chgData name="Marco Carraro" userId="75eac48ce44bd038" providerId="Windows Live" clId="Web-{CA9DD257-53E8-4A9C-B589-DF1DE10BEC7F}" dt="2022-11-28T17:02:44.609" v="47" actId="1076"/>
          <ac:spMkLst>
            <pc:docMk/>
            <pc:sldMk cId="2007053600" sldId="279"/>
            <ac:spMk id="19" creationId="{4C7A288C-BD78-C7E8-FA41-5BC15BA143F1}"/>
          </ac:spMkLst>
        </pc:spChg>
        <pc:spChg chg="mod">
          <ac:chgData name="Marco Carraro" userId="75eac48ce44bd038" providerId="Windows Live" clId="Web-{CA9DD257-53E8-4A9C-B589-DF1DE10BEC7F}" dt="2022-11-28T17:02:53.266" v="48" actId="1076"/>
          <ac:spMkLst>
            <pc:docMk/>
            <pc:sldMk cId="2007053600" sldId="279"/>
            <ac:spMk id="26" creationId="{2E8888B0-04DA-EB1C-5EE9-9C993DC32B12}"/>
          </ac:spMkLst>
        </pc:spChg>
        <pc:spChg chg="mod">
          <ac:chgData name="Marco Carraro" userId="75eac48ce44bd038" providerId="Windows Live" clId="Web-{CA9DD257-53E8-4A9C-B589-DF1DE10BEC7F}" dt="2022-11-28T17:03:57.815" v="55" actId="1076"/>
          <ac:spMkLst>
            <pc:docMk/>
            <pc:sldMk cId="2007053600" sldId="279"/>
            <ac:spMk id="27" creationId="{7A796980-D21F-FD13-EC3D-0A675B9A9535}"/>
          </ac:spMkLst>
        </pc:spChg>
      </pc:sldChg>
      <pc:sldChg chg="addSp modSp add ord replId">
        <pc:chgData name="Marco Carraro" userId="75eac48ce44bd038" providerId="Windows Live" clId="Web-{CA9DD257-53E8-4A9C-B589-DF1DE10BEC7F}" dt="2022-11-28T18:33:02.838" v="436" actId="1076"/>
        <pc:sldMkLst>
          <pc:docMk/>
          <pc:sldMk cId="1946368269" sldId="288"/>
        </pc:sldMkLst>
        <pc:spChg chg="mod">
          <ac:chgData name="Marco Carraro" userId="75eac48ce44bd038" providerId="Windows Live" clId="Web-{CA9DD257-53E8-4A9C-B589-DF1DE10BEC7F}" dt="2022-11-28T18:01:54.682" v="94" actId="20577"/>
          <ac:spMkLst>
            <pc:docMk/>
            <pc:sldMk cId="1946368269" sldId="288"/>
            <ac:spMk id="2" creationId="{6A56F7D1-22BC-B55A-9BD3-5D03D0F07D56}"/>
          </ac:spMkLst>
        </pc:spChg>
        <pc:spChg chg="mod">
          <ac:chgData name="Marco Carraro" userId="75eac48ce44bd038" providerId="Windows Live" clId="Web-{CA9DD257-53E8-4A9C-B589-DF1DE10BEC7F}" dt="2022-11-28T18:17:06.306" v="432" actId="20577"/>
          <ac:spMkLst>
            <pc:docMk/>
            <pc:sldMk cId="1946368269" sldId="288"/>
            <ac:spMk id="5" creationId="{F5AA735A-5DDF-C3A3-9EB7-F56CC04FF149}"/>
          </ac:spMkLst>
        </pc:spChg>
        <pc:spChg chg="mod">
          <ac:chgData name="Marco Carraro" userId="75eac48ce44bd038" providerId="Windows Live" clId="Web-{CA9DD257-53E8-4A9C-B589-DF1DE10BEC7F}" dt="2022-11-28T18:33:02.838" v="436" actId="1076"/>
          <ac:spMkLst>
            <pc:docMk/>
            <pc:sldMk cId="1946368269" sldId="288"/>
            <ac:spMk id="6" creationId="{8BBAE2F8-E759-0FA9-B84A-3E56988E41C9}"/>
          </ac:spMkLst>
        </pc:spChg>
        <pc:spChg chg="add mod">
          <ac:chgData name="Marco Carraro" userId="75eac48ce44bd038" providerId="Windows Live" clId="Web-{CA9DD257-53E8-4A9C-B589-DF1DE10BEC7F}" dt="2022-11-28T18:10:22.386" v="430" actId="20577"/>
          <ac:spMkLst>
            <pc:docMk/>
            <pc:sldMk cId="1946368269" sldId="288"/>
            <ac:spMk id="10" creationId="{0C738416-968E-CE68-F746-FF5959E5522F}"/>
          </ac:spMkLst>
        </pc:spChg>
        <pc:spChg chg="add mod">
          <ac:chgData name="Marco Carraro" userId="75eac48ce44bd038" providerId="Windows Live" clId="Web-{CA9DD257-53E8-4A9C-B589-DF1DE10BEC7F}" dt="2022-11-28T18:07:35.224" v="416" actId="1076"/>
          <ac:spMkLst>
            <pc:docMk/>
            <pc:sldMk cId="1946368269" sldId="288"/>
            <ac:spMk id="11" creationId="{6E052C3F-9220-32EA-B555-9E872F574F38}"/>
          </ac:spMkLst>
        </pc:spChg>
        <pc:spChg chg="mod">
          <ac:chgData name="Marco Carraro" userId="75eac48ce44bd038" providerId="Windows Live" clId="Web-{CA9DD257-53E8-4A9C-B589-DF1DE10BEC7F}" dt="2022-11-28T18:32:53.525" v="435" actId="1076"/>
          <ac:spMkLst>
            <pc:docMk/>
            <pc:sldMk cId="1946368269" sldId="288"/>
            <ac:spMk id="12" creationId="{2DFD761D-F4AB-4BD3-C82B-00C02EDFFFF2}"/>
          </ac:spMkLst>
        </pc:spChg>
        <pc:spChg chg="add mod">
          <ac:chgData name="Marco Carraro" userId="75eac48ce44bd038" providerId="Windows Live" clId="Web-{CA9DD257-53E8-4A9C-B589-DF1DE10BEC7F}" dt="2022-11-28T18:08:36.539" v="421"/>
          <ac:spMkLst>
            <pc:docMk/>
            <pc:sldMk cId="1946368269" sldId="288"/>
            <ac:spMk id="13" creationId="{99D6866D-5242-36AA-0EDC-D408F95C978C}"/>
          </ac:spMkLst>
        </pc:spChg>
        <pc:spChg chg="mod">
          <ac:chgData name="Marco Carraro" userId="75eac48ce44bd038" providerId="Windows Live" clId="Web-{CA9DD257-53E8-4A9C-B589-DF1DE10BEC7F}" dt="2022-11-28T18:06:25.066" v="366" actId="20577"/>
          <ac:spMkLst>
            <pc:docMk/>
            <pc:sldMk cId="1946368269" sldId="288"/>
            <ac:spMk id="14" creationId="{B1365175-F1D4-0D3C-C0C5-07B8F1EC901A}"/>
          </ac:spMkLst>
        </pc:spChg>
        <pc:picChg chg="mod">
          <ac:chgData name="Marco Carraro" userId="75eac48ce44bd038" providerId="Windows Live" clId="Web-{CA9DD257-53E8-4A9C-B589-DF1DE10BEC7F}" dt="2022-11-28T18:08:48.071" v="422" actId="14100"/>
          <ac:picMkLst>
            <pc:docMk/>
            <pc:sldMk cId="1946368269" sldId="288"/>
            <ac:picMk id="4" creationId="{6ED4B181-4A8C-E365-E229-DAE9D0EDA48B}"/>
          </ac:picMkLst>
        </pc:picChg>
      </pc:sldChg>
    </pc:docChg>
  </pc:docChgLst>
  <pc:docChgLst>
    <pc:chgData name="Itakello ಠ_ಠ" userId="e28e6785c0acddd5" providerId="LiveId" clId="{022D8F9A-FCAF-48D2-9718-BB9B557BB3A9}"/>
    <pc:docChg chg="undo custSel addSld delSld modSld addSection delSection modSection">
      <pc:chgData name="Itakello ಠ_ಠ" userId="e28e6785c0acddd5" providerId="LiveId" clId="{022D8F9A-FCAF-48D2-9718-BB9B557BB3A9}" dt="2022-11-29T10:05:38.467" v="6787" actId="20577"/>
      <pc:docMkLst>
        <pc:docMk/>
      </pc:docMkLst>
      <pc:sldChg chg="addSp delSp modSp mod setBg">
        <pc:chgData name="Itakello ಠ_ಠ" userId="e28e6785c0acddd5" providerId="LiveId" clId="{022D8F9A-FCAF-48D2-9718-BB9B557BB3A9}" dt="2022-11-27T22:46:13.233" v="6709" actId="20577"/>
        <pc:sldMkLst>
          <pc:docMk/>
          <pc:sldMk cId="2720718388" sldId="256"/>
        </pc:sldMkLst>
        <pc:spChg chg="add del mod">
          <ac:chgData name="Itakello ಠ_ಠ" userId="e28e6785c0acddd5" providerId="LiveId" clId="{022D8F9A-FCAF-48D2-9718-BB9B557BB3A9}" dt="2022-11-27T16:55:41.838" v="3362" actId="478"/>
          <ac:spMkLst>
            <pc:docMk/>
            <pc:sldMk cId="2720718388" sldId="256"/>
            <ac:spMk id="3" creationId="{CFCEE90B-855F-9D7D-77B7-0E9BE7507D17}"/>
          </ac:spMkLst>
        </pc:spChg>
        <pc:spChg chg="add del mod">
          <ac:chgData name="Itakello ಠ_ಠ" userId="e28e6785c0acddd5" providerId="LiveId" clId="{022D8F9A-FCAF-48D2-9718-BB9B557BB3A9}" dt="2022-11-27T16:55:38.179" v="3361" actId="478"/>
          <ac:spMkLst>
            <pc:docMk/>
            <pc:sldMk cId="2720718388" sldId="256"/>
            <ac:spMk id="4" creationId="{2B6C5147-6AF8-EBD2-65DE-496A7C3C2EBF}"/>
          </ac:spMkLst>
        </pc:spChg>
        <pc:spChg chg="add del mod">
          <ac:chgData name="Itakello ಠ_ಠ" userId="e28e6785c0acddd5" providerId="LiveId" clId="{022D8F9A-FCAF-48D2-9718-BB9B557BB3A9}" dt="2022-11-25T14:19:48.233" v="890" actId="478"/>
          <ac:spMkLst>
            <pc:docMk/>
            <pc:sldMk cId="2720718388" sldId="256"/>
            <ac:spMk id="6" creationId="{84605BA1-3F63-D483-9F63-9772A169B2EB}"/>
          </ac:spMkLst>
        </pc:spChg>
        <pc:spChg chg="mod">
          <ac:chgData name="Itakello ಠ_ಠ" userId="e28e6785c0acddd5" providerId="LiveId" clId="{022D8F9A-FCAF-48D2-9718-BB9B557BB3A9}" dt="2022-11-27T16:56:32.401" v="3371" actId="26606"/>
          <ac:spMkLst>
            <pc:docMk/>
            <pc:sldMk cId="2720718388" sldId="256"/>
            <ac:spMk id="7" creationId="{98D150CF-F888-48EA-89E8-311ED5E9161B}"/>
          </ac:spMkLst>
        </pc:spChg>
        <pc:spChg chg="mod">
          <ac:chgData name="Itakello ಠ_ಠ" userId="e28e6785c0acddd5" providerId="LiveId" clId="{022D8F9A-FCAF-48D2-9718-BB9B557BB3A9}" dt="2022-11-27T22:46:13.233" v="6709" actId="20577"/>
          <ac:spMkLst>
            <pc:docMk/>
            <pc:sldMk cId="2720718388" sldId="256"/>
            <ac:spMk id="8" creationId="{6BBE0348-1527-4055-BA8A-E2754222743D}"/>
          </ac:spMkLst>
        </pc:spChg>
        <pc:spChg chg="add del">
          <ac:chgData name="Itakello ಠ_ಠ" userId="e28e6785c0acddd5" providerId="LiveId" clId="{022D8F9A-FCAF-48D2-9718-BB9B557BB3A9}" dt="2022-11-25T14:21:32.352" v="904" actId="26606"/>
          <ac:spMkLst>
            <pc:docMk/>
            <pc:sldMk cId="2720718388" sldId="256"/>
            <ac:spMk id="13" creationId="{E39055A8-6754-4F27-8010-BF142982DD03}"/>
          </ac:spMkLst>
        </pc:spChg>
        <pc:spChg chg="add del">
          <ac:chgData name="Itakello ಠ_ಠ" userId="e28e6785c0acddd5" providerId="LiveId" clId="{022D8F9A-FCAF-48D2-9718-BB9B557BB3A9}" dt="2022-11-25T14:21:32.352" v="904" actId="26606"/>
          <ac:spMkLst>
            <pc:docMk/>
            <pc:sldMk cId="2720718388" sldId="256"/>
            <ac:spMk id="15" creationId="{18BC37F5-B364-4B3A-8D22-CAE87E2E9409}"/>
          </ac:spMkLst>
        </pc:spChg>
        <pc:spChg chg="add del">
          <ac:chgData name="Itakello ಠ_ಠ" userId="e28e6785c0acddd5" providerId="LiveId" clId="{022D8F9A-FCAF-48D2-9718-BB9B557BB3A9}" dt="2022-11-25T14:21:32.352" v="904" actId="26606"/>
          <ac:spMkLst>
            <pc:docMk/>
            <pc:sldMk cId="2720718388" sldId="256"/>
            <ac:spMk id="17" creationId="{27651B67-E533-45AC-83BF-C8FF571854A0}"/>
          </ac:spMkLst>
        </pc:spChg>
        <pc:spChg chg="add del">
          <ac:chgData name="Itakello ಠ_ಠ" userId="e28e6785c0acddd5" providerId="LiveId" clId="{022D8F9A-FCAF-48D2-9718-BB9B557BB3A9}" dt="2022-11-25T14:21:32.343" v="903" actId="26606"/>
          <ac:spMkLst>
            <pc:docMk/>
            <pc:sldMk cId="2720718388" sldId="256"/>
            <ac:spMk id="22" creationId="{E39055A8-6754-4F27-8010-BF142982DD03}"/>
          </ac:spMkLst>
        </pc:spChg>
        <pc:spChg chg="add del">
          <ac:chgData name="Itakello ಠ_ಠ" userId="e28e6785c0acddd5" providerId="LiveId" clId="{022D8F9A-FCAF-48D2-9718-BB9B557BB3A9}" dt="2022-11-25T14:21:32.343" v="903" actId="26606"/>
          <ac:spMkLst>
            <pc:docMk/>
            <pc:sldMk cId="2720718388" sldId="256"/>
            <ac:spMk id="24" creationId="{63BEA8DC-D85D-47C5-A352-5FA38C6615F8}"/>
          </ac:spMkLst>
        </pc:spChg>
        <pc:spChg chg="add del">
          <ac:chgData name="Itakello ಠ_ಠ" userId="e28e6785c0acddd5" providerId="LiveId" clId="{022D8F9A-FCAF-48D2-9718-BB9B557BB3A9}" dt="2022-11-25T14:21:32.343" v="903" actId="26606"/>
          <ac:spMkLst>
            <pc:docMk/>
            <pc:sldMk cId="2720718388" sldId="256"/>
            <ac:spMk id="26" creationId="{439B1D89-E1A5-4FF7-9AE5-EA1EA5892362}"/>
          </ac:spMkLst>
        </pc:spChg>
        <pc:spChg chg="add del">
          <ac:chgData name="Itakello ಠ_ಠ" userId="e28e6785c0acddd5" providerId="LiveId" clId="{022D8F9A-FCAF-48D2-9718-BB9B557BB3A9}" dt="2022-11-27T16:56:10.296" v="3368" actId="26606"/>
          <ac:spMkLst>
            <pc:docMk/>
            <pc:sldMk cId="2720718388" sldId="256"/>
            <ac:spMk id="28" creationId="{E39055A8-6754-4F27-8010-BF142982DD03}"/>
          </ac:spMkLst>
        </pc:spChg>
        <pc:spChg chg="add del">
          <ac:chgData name="Itakello ಠ_ಠ" userId="e28e6785c0acddd5" providerId="LiveId" clId="{022D8F9A-FCAF-48D2-9718-BB9B557BB3A9}" dt="2022-11-27T16:56:10.296" v="3368" actId="26606"/>
          <ac:spMkLst>
            <pc:docMk/>
            <pc:sldMk cId="2720718388" sldId="256"/>
            <ac:spMk id="29" creationId="{FAF9D845-1D7D-4A88-86ED-B45A77144E5E}"/>
          </ac:spMkLst>
        </pc:spChg>
        <pc:spChg chg="add del">
          <ac:chgData name="Itakello ಠ_ಠ" userId="e28e6785c0acddd5" providerId="LiveId" clId="{022D8F9A-FCAF-48D2-9718-BB9B557BB3A9}" dt="2022-11-27T16:56:10.296" v="3368" actId="26606"/>
          <ac:spMkLst>
            <pc:docMk/>
            <pc:sldMk cId="2720718388" sldId="256"/>
            <ac:spMk id="30" creationId="{934F2A62-CB96-44B7-9829-3BEA927D5A2F}"/>
          </ac:spMkLst>
        </pc:spChg>
        <pc:spChg chg="add del">
          <ac:chgData name="Itakello ಠ_ಠ" userId="e28e6785c0acddd5" providerId="LiveId" clId="{022D8F9A-FCAF-48D2-9718-BB9B557BB3A9}" dt="2022-11-27T16:56:32.401" v="3371" actId="26606"/>
          <ac:spMkLst>
            <pc:docMk/>
            <pc:sldMk cId="2720718388" sldId="256"/>
            <ac:spMk id="35" creationId="{E39055A8-6754-4F27-8010-BF142982DD03}"/>
          </ac:spMkLst>
        </pc:spChg>
        <pc:spChg chg="add del">
          <ac:chgData name="Itakello ಠ_ಠ" userId="e28e6785c0acddd5" providerId="LiveId" clId="{022D8F9A-FCAF-48D2-9718-BB9B557BB3A9}" dt="2022-11-27T16:56:32.401" v="3371" actId="26606"/>
          <ac:spMkLst>
            <pc:docMk/>
            <pc:sldMk cId="2720718388" sldId="256"/>
            <ac:spMk id="37" creationId="{18BC37F5-B364-4B3A-8D22-CAE87E2E9409}"/>
          </ac:spMkLst>
        </pc:spChg>
        <pc:spChg chg="add del">
          <ac:chgData name="Itakello ಠ_ಠ" userId="e28e6785c0acddd5" providerId="LiveId" clId="{022D8F9A-FCAF-48D2-9718-BB9B557BB3A9}" dt="2022-11-27T16:56:32.401" v="3371" actId="26606"/>
          <ac:spMkLst>
            <pc:docMk/>
            <pc:sldMk cId="2720718388" sldId="256"/>
            <ac:spMk id="39" creationId="{27651B67-E533-45AC-83BF-C8FF571854A0}"/>
          </ac:spMkLst>
        </pc:spChg>
        <pc:spChg chg="add">
          <ac:chgData name="Itakello ಠ_ಠ" userId="e28e6785c0acddd5" providerId="LiveId" clId="{022D8F9A-FCAF-48D2-9718-BB9B557BB3A9}" dt="2022-11-27T16:56:32.401" v="3371" actId="26606"/>
          <ac:spMkLst>
            <pc:docMk/>
            <pc:sldMk cId="2720718388" sldId="256"/>
            <ac:spMk id="44" creationId="{E39055A8-6754-4F27-8010-BF142982DD03}"/>
          </ac:spMkLst>
        </pc:spChg>
        <pc:spChg chg="add">
          <ac:chgData name="Itakello ಠ_ಠ" userId="e28e6785c0acddd5" providerId="LiveId" clId="{022D8F9A-FCAF-48D2-9718-BB9B557BB3A9}" dt="2022-11-27T16:56:32.401" v="3371" actId="26606"/>
          <ac:spMkLst>
            <pc:docMk/>
            <pc:sldMk cId="2720718388" sldId="256"/>
            <ac:spMk id="46" creationId="{FAF9D845-1D7D-4A88-86ED-B45A77144E5E}"/>
          </ac:spMkLst>
        </pc:spChg>
        <pc:spChg chg="add">
          <ac:chgData name="Itakello ಠ_ಠ" userId="e28e6785c0acddd5" providerId="LiveId" clId="{022D8F9A-FCAF-48D2-9718-BB9B557BB3A9}" dt="2022-11-27T16:56:32.401" v="3371" actId="26606"/>
          <ac:spMkLst>
            <pc:docMk/>
            <pc:sldMk cId="2720718388" sldId="256"/>
            <ac:spMk id="48" creationId="{934F2A62-CB96-44B7-9829-3BEA927D5A2F}"/>
          </ac:spMkLst>
        </pc:spChg>
        <pc:graphicFrameChg chg="add del mod">
          <ac:chgData name="Itakello ಠ_ಠ" userId="e28e6785c0acddd5" providerId="LiveId" clId="{022D8F9A-FCAF-48D2-9718-BB9B557BB3A9}" dt="2022-11-27T16:55:56.503" v="3364" actId="478"/>
          <ac:graphicFrameMkLst>
            <pc:docMk/>
            <pc:sldMk cId="2720718388" sldId="256"/>
            <ac:graphicFrameMk id="6" creationId="{ED08705F-3722-1039-FA3F-61CC2099A718}"/>
          </ac:graphicFrameMkLst>
        </pc:graphicFrameChg>
        <pc:picChg chg="add del mod">
          <ac:chgData name="Itakello ಠ_ಠ" userId="e28e6785c0acddd5" providerId="LiveId" clId="{022D8F9A-FCAF-48D2-9718-BB9B557BB3A9}" dt="2022-11-25T14:19:15.849" v="887" actId="478"/>
          <ac:picMkLst>
            <pc:docMk/>
            <pc:sldMk cId="2720718388" sldId="256"/>
            <ac:picMk id="3" creationId="{CDAB4AB7-9141-32A0-D41E-6330CE19D472}"/>
          </ac:picMkLst>
        </pc:picChg>
        <pc:picChg chg="del mod ord modCrop">
          <ac:chgData name="Itakello ಠ_ಠ" userId="e28e6785c0acddd5" providerId="LiveId" clId="{022D8F9A-FCAF-48D2-9718-BB9B557BB3A9}" dt="2022-11-27T16:55:38.179" v="3361" actId="478"/>
          <ac:picMkLst>
            <pc:docMk/>
            <pc:sldMk cId="2720718388" sldId="256"/>
            <ac:picMk id="5" creationId="{A33E67C0-6C95-48DB-97CC-8CE8D36C05FB}"/>
          </ac:picMkLst>
        </pc:picChg>
        <pc:picChg chg="add mod">
          <ac:chgData name="Itakello ಠ_ಠ" userId="e28e6785c0acddd5" providerId="LiveId" clId="{022D8F9A-FCAF-48D2-9718-BB9B557BB3A9}" dt="2022-11-27T16:56:32.401" v="3371" actId="26606"/>
          <ac:picMkLst>
            <pc:docMk/>
            <pc:sldMk cId="2720718388" sldId="256"/>
            <ac:picMk id="10" creationId="{5432A782-EFD1-2F43-9C07-A35C24C81E76}"/>
          </ac:picMkLst>
        </pc:picChg>
      </pc:sldChg>
      <pc:sldChg chg="addSp delSp modSp mod setBg">
        <pc:chgData name="Itakello ಠ_ಠ" userId="e28e6785c0acddd5" providerId="LiveId" clId="{022D8F9A-FCAF-48D2-9718-BB9B557BB3A9}" dt="2022-11-27T17:07:44.087" v="3826" actId="478"/>
        <pc:sldMkLst>
          <pc:docMk/>
          <pc:sldMk cId="2106347884" sldId="266"/>
        </pc:sldMkLst>
        <pc:spChg chg="add del mod">
          <ac:chgData name="Itakello ಠ_ಠ" userId="e28e6785c0acddd5" providerId="LiveId" clId="{022D8F9A-FCAF-48D2-9718-BB9B557BB3A9}" dt="2022-11-25T19:13:05.062" v="1830" actId="14826"/>
          <ac:spMkLst>
            <pc:docMk/>
            <pc:sldMk cId="2106347884" sldId="266"/>
            <ac:spMk id="2" creationId="{D6E2D3CC-317B-47CD-BA08-71A23FC33B9A}"/>
          </ac:spMkLst>
        </pc:spChg>
        <pc:spChg chg="add del mod">
          <ac:chgData name="Itakello ಠ_ಠ" userId="e28e6785c0acddd5" providerId="LiveId" clId="{022D8F9A-FCAF-48D2-9718-BB9B557BB3A9}" dt="2022-11-27T17:07:44.087" v="3826" actId="478"/>
          <ac:spMkLst>
            <pc:docMk/>
            <pc:sldMk cId="2106347884" sldId="266"/>
            <ac:spMk id="3" creationId="{0B887F32-EFD9-D660-950B-FB6858E1EC2B}"/>
          </ac:spMkLst>
        </pc:spChg>
        <pc:spChg chg="add del mod">
          <ac:chgData name="Itakello ಠ_ಠ" userId="e28e6785c0acddd5" providerId="LiveId" clId="{022D8F9A-FCAF-48D2-9718-BB9B557BB3A9}" dt="2022-11-27T17:07:42.513" v="3825" actId="478"/>
          <ac:spMkLst>
            <pc:docMk/>
            <pc:sldMk cId="2106347884" sldId="266"/>
            <ac:spMk id="4" creationId="{61E8C577-E9A4-4CDF-8DFA-F7AF0FABD900}"/>
          </ac:spMkLst>
        </pc:spChg>
        <pc:spChg chg="mod">
          <ac:chgData name="Itakello ಠ_ಠ" userId="e28e6785c0acddd5" providerId="LiveId" clId="{022D8F9A-FCAF-48D2-9718-BB9B557BB3A9}" dt="2022-11-25T19:22:13.254" v="2095" actId="20577"/>
          <ac:spMkLst>
            <pc:docMk/>
            <pc:sldMk cId="2106347884" sldId="266"/>
            <ac:spMk id="15" creationId="{8DED76B9-5273-4139-ACC9-B6E36ADE2385}"/>
          </ac:spMkLst>
        </pc:spChg>
        <pc:spChg chg="add del mod">
          <ac:chgData name="Itakello ಠ_ಠ" userId="e28e6785c0acddd5" providerId="LiveId" clId="{022D8F9A-FCAF-48D2-9718-BB9B557BB3A9}" dt="2022-11-25T19:19:58.988" v="2075" actId="26606"/>
          <ac:spMkLst>
            <pc:docMk/>
            <pc:sldMk cId="2106347884" sldId="266"/>
            <ac:spMk id="18" creationId="{87F2C169-25EA-4609-BC8A-BCA7C433EEE4}"/>
          </ac:spMkLst>
        </pc:spChg>
        <pc:spChg chg="mod">
          <ac:chgData name="Itakello ಠ_ಠ" userId="e28e6785c0acddd5" providerId="LiveId" clId="{022D8F9A-FCAF-48D2-9718-BB9B557BB3A9}" dt="2022-11-25T19:19:44.079" v="2065" actId="26606"/>
          <ac:spMkLst>
            <pc:docMk/>
            <pc:sldMk cId="2106347884" sldId="266"/>
            <ac:spMk id="19" creationId="{CE93697D-BFA2-4D84-A860-BA620414419D}"/>
          </ac:spMkLst>
        </pc:spChg>
        <pc:spChg chg="mod ord">
          <ac:chgData name="Itakello ಠ_ಠ" userId="e28e6785c0acddd5" providerId="LiveId" clId="{022D8F9A-FCAF-48D2-9718-BB9B557BB3A9}" dt="2022-11-25T19:19:58.988" v="2075" actId="26606"/>
          <ac:spMkLst>
            <pc:docMk/>
            <pc:sldMk cId="2106347884" sldId="266"/>
            <ac:spMk id="20" creationId="{6DB8AAF6-0D0C-4F4F-A10E-6A66E4A7BEC3}"/>
          </ac:spMkLst>
        </pc:spChg>
        <pc:spChg chg="mod">
          <ac:chgData name="Itakello ಠ_ಠ" userId="e28e6785c0acddd5" providerId="LiveId" clId="{022D8F9A-FCAF-48D2-9718-BB9B557BB3A9}" dt="2022-11-25T19:19:44.079" v="2065" actId="26606"/>
          <ac:spMkLst>
            <pc:docMk/>
            <pc:sldMk cId="2106347884" sldId="266"/>
            <ac:spMk id="21" creationId="{C19BFBA5-3E41-40F8-9EFB-9DF730F5B6E4}"/>
          </ac:spMkLst>
        </pc:spChg>
        <pc:spChg chg="add del">
          <ac:chgData name="Itakello ಠ_ಠ" userId="e28e6785c0acddd5" providerId="LiveId" clId="{022D8F9A-FCAF-48D2-9718-BB9B557BB3A9}" dt="2022-11-25T19:19:58.988" v="2075" actId="26606"/>
          <ac:spMkLst>
            <pc:docMk/>
            <pc:sldMk cId="2106347884" sldId="266"/>
            <ac:spMk id="49" creationId="{11A2CC95-0024-42C8-AB8B-A2F1CF730003}"/>
          </ac:spMkLst>
        </pc:spChg>
        <pc:spChg chg="add del">
          <ac:chgData name="Itakello ಠ_ಠ" userId="e28e6785c0acddd5" providerId="LiveId" clId="{022D8F9A-FCAF-48D2-9718-BB9B557BB3A9}" dt="2022-11-25T19:19:58.988" v="2075" actId="26606"/>
          <ac:spMkLst>
            <pc:docMk/>
            <pc:sldMk cId="2106347884" sldId="266"/>
            <ac:spMk id="51" creationId="{DE0D298E-3137-4ED1-BFDA-EEB6DA851473}"/>
          </ac:spMkLst>
        </pc:spChg>
        <pc:spChg chg="add del">
          <ac:chgData name="Itakello ಠ_ಠ" userId="e28e6785c0acddd5" providerId="LiveId" clId="{022D8F9A-FCAF-48D2-9718-BB9B557BB3A9}" dt="2022-11-25T19:19:37.430" v="2061" actId="26606"/>
          <ac:spMkLst>
            <pc:docMk/>
            <pc:sldMk cId="2106347884" sldId="266"/>
            <ac:spMk id="56" creationId="{9ABE3686-7F26-4BE4-89ED-652AD7CACB7C}"/>
          </ac:spMkLst>
        </pc:spChg>
        <pc:spChg chg="add del">
          <ac:chgData name="Itakello ಠ_ಠ" userId="e28e6785c0acddd5" providerId="LiveId" clId="{022D8F9A-FCAF-48D2-9718-BB9B557BB3A9}" dt="2022-11-25T19:19:37.430" v="2061" actId="26606"/>
          <ac:spMkLst>
            <pc:docMk/>
            <pc:sldMk cId="2106347884" sldId="266"/>
            <ac:spMk id="57" creationId="{87F2C169-25EA-4609-BC8A-BCA7C433EEE4}"/>
          </ac:spMkLst>
        </pc:spChg>
        <pc:spChg chg="add del">
          <ac:chgData name="Itakello ಠ_ಠ" userId="e28e6785c0acddd5" providerId="LiveId" clId="{022D8F9A-FCAF-48D2-9718-BB9B557BB3A9}" dt="2022-11-25T19:19:37.430" v="2061" actId="26606"/>
          <ac:spMkLst>
            <pc:docMk/>
            <pc:sldMk cId="2106347884" sldId="266"/>
            <ac:spMk id="58" creationId="{9FBA969C-AED7-461D-96BE-03CBCB56CA13}"/>
          </ac:spMkLst>
        </pc:spChg>
        <pc:spChg chg="add del">
          <ac:chgData name="Itakello ಠ_ಠ" userId="e28e6785c0acddd5" providerId="LiveId" clId="{022D8F9A-FCAF-48D2-9718-BB9B557BB3A9}" dt="2022-11-25T19:19:39.223" v="2063" actId="26606"/>
          <ac:spMkLst>
            <pc:docMk/>
            <pc:sldMk cId="2106347884" sldId="266"/>
            <ac:spMk id="60" creationId="{11A2CC95-0024-42C8-AB8B-A2F1CF730003}"/>
          </ac:spMkLst>
        </pc:spChg>
        <pc:spChg chg="add del">
          <ac:chgData name="Itakello ಠ_ಠ" userId="e28e6785c0acddd5" providerId="LiveId" clId="{022D8F9A-FCAF-48D2-9718-BB9B557BB3A9}" dt="2022-11-25T19:19:39.223" v="2063" actId="26606"/>
          <ac:spMkLst>
            <pc:docMk/>
            <pc:sldMk cId="2106347884" sldId="266"/>
            <ac:spMk id="61" creationId="{DE0D298E-3137-4ED1-BFDA-EEB6DA851473}"/>
          </ac:spMkLst>
        </pc:spChg>
        <pc:spChg chg="add del">
          <ac:chgData name="Itakello ಠ_ಠ" userId="e28e6785c0acddd5" providerId="LiveId" clId="{022D8F9A-FCAF-48D2-9718-BB9B557BB3A9}" dt="2022-11-25T19:19:39.223" v="2063" actId="26606"/>
          <ac:spMkLst>
            <pc:docMk/>
            <pc:sldMk cId="2106347884" sldId="266"/>
            <ac:spMk id="62" creationId="{87F2C169-25EA-4609-BC8A-BCA7C433EEE4}"/>
          </ac:spMkLst>
        </pc:spChg>
        <pc:spChg chg="add del">
          <ac:chgData name="Itakello ಠ_ಠ" userId="e28e6785c0acddd5" providerId="LiveId" clId="{022D8F9A-FCAF-48D2-9718-BB9B557BB3A9}" dt="2022-11-25T19:19:44.079" v="2065" actId="26606"/>
          <ac:spMkLst>
            <pc:docMk/>
            <pc:sldMk cId="2106347884" sldId="266"/>
            <ac:spMk id="64" creationId="{BB36BC79-0C12-4C12-8449-24878DC2F854}"/>
          </ac:spMkLst>
        </pc:spChg>
        <pc:spChg chg="add del">
          <ac:chgData name="Itakello ಠ_ಠ" userId="e28e6785c0acddd5" providerId="LiveId" clId="{022D8F9A-FCAF-48D2-9718-BB9B557BB3A9}" dt="2022-11-25T19:19:44.079" v="2065" actId="26606"/>
          <ac:spMkLst>
            <pc:docMk/>
            <pc:sldMk cId="2106347884" sldId="266"/>
            <ac:spMk id="65" creationId="{87F2C169-25EA-4609-BC8A-BCA7C433EEE4}"/>
          </ac:spMkLst>
        </pc:spChg>
        <pc:spChg chg="add del">
          <ac:chgData name="Itakello ಠ_ಠ" userId="e28e6785c0acddd5" providerId="LiveId" clId="{022D8F9A-FCAF-48D2-9718-BB9B557BB3A9}" dt="2022-11-25T19:19:45.771" v="2067" actId="26606"/>
          <ac:spMkLst>
            <pc:docMk/>
            <pc:sldMk cId="2106347884" sldId="266"/>
            <ac:spMk id="67" creationId="{BF680AA7-D34E-4B52-8E70-12329065977B}"/>
          </ac:spMkLst>
        </pc:spChg>
        <pc:spChg chg="add del">
          <ac:chgData name="Itakello ಠ_ಠ" userId="e28e6785c0acddd5" providerId="LiveId" clId="{022D8F9A-FCAF-48D2-9718-BB9B557BB3A9}" dt="2022-11-25T19:19:45.771" v="2067" actId="26606"/>
          <ac:spMkLst>
            <pc:docMk/>
            <pc:sldMk cId="2106347884" sldId="266"/>
            <ac:spMk id="68" creationId="{B70024CF-5512-41E3-8BD3-A3A274013967}"/>
          </ac:spMkLst>
        </pc:spChg>
        <pc:spChg chg="add del">
          <ac:chgData name="Itakello ಠ_ಠ" userId="e28e6785c0acddd5" providerId="LiveId" clId="{022D8F9A-FCAF-48D2-9718-BB9B557BB3A9}" dt="2022-11-25T19:19:45.771" v="2067" actId="26606"/>
          <ac:spMkLst>
            <pc:docMk/>
            <pc:sldMk cId="2106347884" sldId="266"/>
            <ac:spMk id="69" creationId="{87F2C169-25EA-4609-BC8A-BCA7C433EEE4}"/>
          </ac:spMkLst>
        </pc:spChg>
        <pc:spChg chg="add del">
          <ac:chgData name="Itakello ಠ_ಠ" userId="e28e6785c0acddd5" providerId="LiveId" clId="{022D8F9A-FCAF-48D2-9718-BB9B557BB3A9}" dt="2022-11-25T19:19:54.479" v="2069" actId="26606"/>
          <ac:spMkLst>
            <pc:docMk/>
            <pc:sldMk cId="2106347884" sldId="266"/>
            <ac:spMk id="71" creationId="{DA9750BD-DA78-42B2-B5A4-A84E29984CD9}"/>
          </ac:spMkLst>
        </pc:spChg>
        <pc:spChg chg="add del">
          <ac:chgData name="Itakello ಠ_ಠ" userId="e28e6785c0acddd5" providerId="LiveId" clId="{022D8F9A-FCAF-48D2-9718-BB9B557BB3A9}" dt="2022-11-25T19:19:54.479" v="2069" actId="26606"/>
          <ac:spMkLst>
            <pc:docMk/>
            <pc:sldMk cId="2106347884" sldId="266"/>
            <ac:spMk id="72" creationId="{C606A26C-8C0A-411E-BF72-5EE06043487A}"/>
          </ac:spMkLst>
        </pc:spChg>
        <pc:spChg chg="add del">
          <ac:chgData name="Itakello ಠ_ಠ" userId="e28e6785c0acddd5" providerId="LiveId" clId="{022D8F9A-FCAF-48D2-9718-BB9B557BB3A9}" dt="2022-11-25T19:19:54.479" v="2069" actId="26606"/>
          <ac:spMkLst>
            <pc:docMk/>
            <pc:sldMk cId="2106347884" sldId="266"/>
            <ac:spMk id="73" creationId="{87F2C169-25EA-4609-BC8A-BCA7C433EEE4}"/>
          </ac:spMkLst>
        </pc:spChg>
        <pc:spChg chg="add del">
          <ac:chgData name="Itakello ಠ_ಠ" userId="e28e6785c0acddd5" providerId="LiveId" clId="{022D8F9A-FCAF-48D2-9718-BB9B557BB3A9}" dt="2022-11-25T19:19:56.454" v="2072" actId="26606"/>
          <ac:spMkLst>
            <pc:docMk/>
            <pc:sldMk cId="2106347884" sldId="266"/>
            <ac:spMk id="75" creationId="{8FDE56F9-3DEB-4604-9928-055CFF274DFB}"/>
          </ac:spMkLst>
        </pc:spChg>
        <pc:spChg chg="add del">
          <ac:chgData name="Itakello ಠ_ಠ" userId="e28e6785c0acddd5" providerId="LiveId" clId="{022D8F9A-FCAF-48D2-9718-BB9B557BB3A9}" dt="2022-11-25T19:19:56.454" v="2072" actId="26606"/>
          <ac:spMkLst>
            <pc:docMk/>
            <pc:sldMk cId="2106347884" sldId="266"/>
            <ac:spMk id="76" creationId="{4C1B4288-D0CD-413C-8CA5-42BB56028363}"/>
          </ac:spMkLst>
        </pc:spChg>
        <pc:spChg chg="add del mod">
          <ac:chgData name="Itakello ಠ_ಠ" userId="e28e6785c0acddd5" providerId="LiveId" clId="{022D8F9A-FCAF-48D2-9718-BB9B557BB3A9}" dt="2022-11-25T19:19:56.454" v="2072" actId="26606"/>
          <ac:spMkLst>
            <pc:docMk/>
            <pc:sldMk cId="2106347884" sldId="266"/>
            <ac:spMk id="77" creationId="{87F2C169-25EA-4609-BC8A-BCA7C433EEE4}"/>
          </ac:spMkLst>
        </pc:spChg>
        <pc:spChg chg="add del">
          <ac:chgData name="Itakello ಠ_ಠ" userId="e28e6785c0acddd5" providerId="LiveId" clId="{022D8F9A-FCAF-48D2-9718-BB9B557BB3A9}" dt="2022-11-25T19:19:58.978" v="2074" actId="26606"/>
          <ac:spMkLst>
            <pc:docMk/>
            <pc:sldMk cId="2106347884" sldId="266"/>
            <ac:spMk id="79" creationId="{9ABE3686-7F26-4BE4-89ED-652AD7CACB7C}"/>
          </ac:spMkLst>
        </pc:spChg>
        <pc:spChg chg="add del">
          <ac:chgData name="Itakello ಠ_ಠ" userId="e28e6785c0acddd5" providerId="LiveId" clId="{022D8F9A-FCAF-48D2-9718-BB9B557BB3A9}" dt="2022-11-25T19:19:58.978" v="2074" actId="26606"/>
          <ac:spMkLst>
            <pc:docMk/>
            <pc:sldMk cId="2106347884" sldId="266"/>
            <ac:spMk id="80" creationId="{9FBA969C-AED7-461D-96BE-03CBCB56CA13}"/>
          </ac:spMkLst>
        </pc:spChg>
        <pc:spChg chg="add del">
          <ac:chgData name="Itakello ಠ_ಠ" userId="e28e6785c0acddd5" providerId="LiveId" clId="{022D8F9A-FCAF-48D2-9718-BB9B557BB3A9}" dt="2022-11-25T19:19:58.978" v="2074" actId="26606"/>
          <ac:spMkLst>
            <pc:docMk/>
            <pc:sldMk cId="2106347884" sldId="266"/>
            <ac:spMk id="81" creationId="{87F2C169-25EA-4609-BC8A-BCA7C433EEE4}"/>
          </ac:spMkLst>
        </pc:spChg>
        <pc:spChg chg="add del">
          <ac:chgData name="Itakello ಠ_ಠ" userId="e28e6785c0acddd5" providerId="LiveId" clId="{022D8F9A-FCAF-48D2-9718-BB9B557BB3A9}" dt="2022-11-25T19:20:23.450" v="2084" actId="26606"/>
          <ac:spMkLst>
            <pc:docMk/>
            <pc:sldMk cId="2106347884" sldId="266"/>
            <ac:spMk id="83" creationId="{DA9750BD-DA78-42B2-B5A4-A84E29984CD9}"/>
          </ac:spMkLst>
        </pc:spChg>
        <pc:spChg chg="add del">
          <ac:chgData name="Itakello ಠ_ಠ" userId="e28e6785c0acddd5" providerId="LiveId" clId="{022D8F9A-FCAF-48D2-9718-BB9B557BB3A9}" dt="2022-11-25T19:20:23.450" v="2084" actId="26606"/>
          <ac:spMkLst>
            <pc:docMk/>
            <pc:sldMk cId="2106347884" sldId="266"/>
            <ac:spMk id="84" creationId="{C606A26C-8C0A-411E-BF72-5EE06043487A}"/>
          </ac:spMkLst>
        </pc:spChg>
        <pc:spChg chg="add del">
          <ac:chgData name="Itakello ಠ_ಠ" userId="e28e6785c0acddd5" providerId="LiveId" clId="{022D8F9A-FCAF-48D2-9718-BB9B557BB3A9}" dt="2022-11-25T19:20:23.450" v="2084" actId="26606"/>
          <ac:spMkLst>
            <pc:docMk/>
            <pc:sldMk cId="2106347884" sldId="266"/>
            <ac:spMk id="85" creationId="{87F2C169-25EA-4609-BC8A-BCA7C433EEE4}"/>
          </ac:spMkLst>
        </pc:spChg>
        <pc:spChg chg="add">
          <ac:chgData name="Itakello ಠ_ಠ" userId="e28e6785c0acddd5" providerId="LiveId" clId="{022D8F9A-FCAF-48D2-9718-BB9B557BB3A9}" dt="2022-11-25T19:20:23.450" v="2084" actId="26606"/>
          <ac:spMkLst>
            <pc:docMk/>
            <pc:sldMk cId="2106347884" sldId="266"/>
            <ac:spMk id="90" creationId="{DA9750BD-DA78-42B2-B5A4-A84E29984CD9}"/>
          </ac:spMkLst>
        </pc:spChg>
        <pc:spChg chg="add">
          <ac:chgData name="Itakello ಠ_ಠ" userId="e28e6785c0acddd5" providerId="LiveId" clId="{022D8F9A-FCAF-48D2-9718-BB9B557BB3A9}" dt="2022-11-25T19:20:23.450" v="2084" actId="26606"/>
          <ac:spMkLst>
            <pc:docMk/>
            <pc:sldMk cId="2106347884" sldId="266"/>
            <ac:spMk id="92" creationId="{C606A26C-8C0A-411E-BF72-5EE06043487A}"/>
          </ac:spMkLst>
        </pc:spChg>
        <pc:spChg chg="add mod">
          <ac:chgData name="Itakello ಠ_ಠ" userId="e28e6785c0acddd5" providerId="LiveId" clId="{022D8F9A-FCAF-48D2-9718-BB9B557BB3A9}" dt="2022-11-25T19:20:38.493" v="2087" actId="14100"/>
          <ac:spMkLst>
            <pc:docMk/>
            <pc:sldMk cId="2106347884" sldId="266"/>
            <ac:spMk id="95" creationId="{87F2C169-25EA-4609-BC8A-BCA7C433EEE4}"/>
          </ac:spMkLst>
        </pc:spChg>
        <pc:graphicFrameChg chg="add del">
          <ac:chgData name="Itakello ಠ_ಠ" userId="e28e6785c0acddd5" providerId="LiveId" clId="{022D8F9A-FCAF-48D2-9718-BB9B557BB3A9}" dt="2022-11-25T19:19:27.045" v="2057" actId="26606"/>
          <ac:graphicFrameMkLst>
            <pc:docMk/>
            <pc:sldMk cId="2106347884" sldId="266"/>
            <ac:graphicFrameMk id="53" creationId="{2067EDF2-1AC1-A035-18DC-11C72E6A7C57}"/>
          </ac:graphicFrameMkLst>
        </pc:graphicFrameChg>
        <pc:graphicFrameChg chg="add del">
          <ac:chgData name="Itakello ಠ_ಠ" userId="e28e6785c0acddd5" providerId="LiveId" clId="{022D8F9A-FCAF-48D2-9718-BB9B557BB3A9}" dt="2022-11-25T19:19:31.454" v="2059" actId="26606"/>
          <ac:graphicFrameMkLst>
            <pc:docMk/>
            <pc:sldMk cId="2106347884" sldId="266"/>
            <ac:graphicFrameMk id="55" creationId="{8010C8DF-FBB7-0C4C-A489-4E75E1ABE5AB}"/>
          </ac:graphicFrameMkLst>
        </pc:graphicFrameChg>
        <pc:graphicFrameChg chg="add del">
          <ac:chgData name="Itakello ಠ_ಠ" userId="e28e6785c0acddd5" providerId="LiveId" clId="{022D8F9A-FCAF-48D2-9718-BB9B557BB3A9}" dt="2022-11-25T19:20:10.389" v="2077" actId="26606"/>
          <ac:graphicFrameMkLst>
            <pc:docMk/>
            <pc:sldMk cId="2106347884" sldId="266"/>
            <ac:graphicFrameMk id="87" creationId="{F6D557B8-528A-3ACA-2EF7-7D1CFADEFFA8}"/>
          </ac:graphicFrameMkLst>
        </pc:graphicFrameChg>
        <pc:graphicFrameChg chg="add del">
          <ac:chgData name="Itakello ಠ_ಠ" userId="e28e6785c0acddd5" providerId="LiveId" clId="{022D8F9A-FCAF-48D2-9718-BB9B557BB3A9}" dt="2022-11-25T19:20:11.136" v="2079" actId="26606"/>
          <ac:graphicFrameMkLst>
            <pc:docMk/>
            <pc:sldMk cId="2106347884" sldId="266"/>
            <ac:graphicFrameMk id="89" creationId="{83B6AFD1-1589-9D10-286B-6F2FDDC33CDF}"/>
          </ac:graphicFrameMkLst>
        </pc:graphicFrameChg>
        <pc:graphicFrameChg chg="add del">
          <ac:chgData name="Itakello ಠ_ಠ" userId="e28e6785c0acddd5" providerId="LiveId" clId="{022D8F9A-FCAF-48D2-9718-BB9B557BB3A9}" dt="2022-11-25T19:20:13.879" v="2081" actId="26606"/>
          <ac:graphicFrameMkLst>
            <pc:docMk/>
            <pc:sldMk cId="2106347884" sldId="266"/>
            <ac:graphicFrameMk id="91" creationId="{17516CE8-2A96-5F0C-F599-9927B67FFDD3}"/>
          </ac:graphicFrameMkLst>
        </pc:graphicFrameChg>
        <pc:graphicFrameChg chg="add del">
          <ac:chgData name="Itakello ಠ_ಠ" userId="e28e6785c0acddd5" providerId="LiveId" clId="{022D8F9A-FCAF-48D2-9718-BB9B557BB3A9}" dt="2022-11-25T19:20:23.442" v="2083" actId="26606"/>
          <ac:graphicFrameMkLst>
            <pc:docMk/>
            <pc:sldMk cId="2106347884" sldId="266"/>
            <ac:graphicFrameMk id="93" creationId="{83B6AFD1-1589-9D10-286B-6F2FDDC33CDF}"/>
          </ac:graphicFrameMkLst>
        </pc:graphicFrameChg>
        <pc:picChg chg="mod ord">
          <ac:chgData name="Itakello ಠ_ಠ" userId="e28e6785c0acddd5" providerId="LiveId" clId="{022D8F9A-FCAF-48D2-9718-BB9B557BB3A9}" dt="2022-11-25T19:19:58.988" v="2075" actId="26606"/>
          <ac:picMkLst>
            <pc:docMk/>
            <pc:sldMk cId="2106347884" sldId="266"/>
            <ac:picMk id="5" creationId="{633DBDDF-94F3-4001-919E-B56D62CE7A09}"/>
          </ac:picMkLst>
        </pc:picChg>
        <pc:picChg chg="mod ord">
          <ac:chgData name="Itakello ಠ_ಠ" userId="e28e6785c0acddd5" providerId="LiveId" clId="{022D8F9A-FCAF-48D2-9718-BB9B557BB3A9}" dt="2022-11-25T19:19:58.988" v="2075" actId="26606"/>
          <ac:picMkLst>
            <pc:docMk/>
            <pc:sldMk cId="2106347884" sldId="266"/>
            <ac:picMk id="44" creationId="{73DD8BED-FB17-4ABE-9B18-B6DDA81A0E05}"/>
          </ac:picMkLst>
        </pc:picChg>
      </pc:sldChg>
      <pc:sldChg chg="addSp delSp modSp mod">
        <pc:chgData name="Itakello ಠ_ಠ" userId="e28e6785c0acddd5" providerId="LiveId" clId="{022D8F9A-FCAF-48D2-9718-BB9B557BB3A9}" dt="2022-11-27T17:10:44.911" v="3864" actId="20577"/>
        <pc:sldMkLst>
          <pc:docMk/>
          <pc:sldMk cId="1449670165" sldId="267"/>
        </pc:sldMkLst>
        <pc:spChg chg="mod">
          <ac:chgData name="Itakello ಠ_ಠ" userId="e28e6785c0acddd5" providerId="LiveId" clId="{022D8F9A-FCAF-48D2-9718-BB9B557BB3A9}" dt="2022-11-27T17:10:44.911" v="3864" actId="20577"/>
          <ac:spMkLst>
            <pc:docMk/>
            <pc:sldMk cId="1449670165" sldId="267"/>
            <ac:spMk id="2" creationId="{F6C5E471-2A12-2C54-EC26-14DD7C8CE3CF}"/>
          </ac:spMkLst>
        </pc:spChg>
        <pc:spChg chg="mod">
          <ac:chgData name="Itakello ಠ_ಠ" userId="e28e6785c0acddd5" providerId="LiveId" clId="{022D8F9A-FCAF-48D2-9718-BB9B557BB3A9}" dt="2022-11-25T14:39:31.941" v="1311" actId="1076"/>
          <ac:spMkLst>
            <pc:docMk/>
            <pc:sldMk cId="1449670165" sldId="267"/>
            <ac:spMk id="3" creationId="{6C085510-7DBB-B029-8E79-D7133BA48093}"/>
          </ac:spMkLst>
        </pc:spChg>
        <pc:spChg chg="mod">
          <ac:chgData name="Itakello ಠ_ಠ" userId="e28e6785c0acddd5" providerId="LiveId" clId="{022D8F9A-FCAF-48D2-9718-BB9B557BB3A9}" dt="2022-11-25T15:45:49.612" v="1421" actId="113"/>
          <ac:spMkLst>
            <pc:docMk/>
            <pc:sldMk cId="1449670165" sldId="267"/>
            <ac:spMk id="4" creationId="{EFD11269-DB76-C5A4-E85C-A54D1E3FA1B8}"/>
          </ac:spMkLst>
        </pc:spChg>
        <pc:spChg chg="add del mod">
          <ac:chgData name="Itakello ಠ_ಠ" userId="e28e6785c0acddd5" providerId="LiveId" clId="{022D8F9A-FCAF-48D2-9718-BB9B557BB3A9}" dt="2022-11-25T14:27:32.635" v="1099" actId="478"/>
          <ac:spMkLst>
            <pc:docMk/>
            <pc:sldMk cId="1449670165" sldId="267"/>
            <ac:spMk id="5" creationId="{635982DD-E396-6241-64CA-D136D9F43794}"/>
          </ac:spMkLst>
        </pc:spChg>
        <pc:spChg chg="add mod">
          <ac:chgData name="Itakello ಠ_ಠ" userId="e28e6785c0acddd5" providerId="LiveId" clId="{022D8F9A-FCAF-48D2-9718-BB9B557BB3A9}" dt="2022-11-25T14:41:39.171" v="1327" actId="12788"/>
          <ac:spMkLst>
            <pc:docMk/>
            <pc:sldMk cId="1449670165" sldId="267"/>
            <ac:spMk id="6" creationId="{E61294D9-6630-2487-2C01-6726DBA2849E}"/>
          </ac:spMkLst>
        </pc:spChg>
        <pc:spChg chg="add del mod">
          <ac:chgData name="Itakello ಠ_ಠ" userId="e28e6785c0acddd5" providerId="LiveId" clId="{022D8F9A-FCAF-48D2-9718-BB9B557BB3A9}" dt="2022-11-25T14:28:03.166" v="1122" actId="478"/>
          <ac:spMkLst>
            <pc:docMk/>
            <pc:sldMk cId="1449670165" sldId="267"/>
            <ac:spMk id="10" creationId="{9EF6E9ED-FE15-4F8F-DA7F-3D73FCEF512A}"/>
          </ac:spMkLst>
        </pc:spChg>
        <pc:spChg chg="del">
          <ac:chgData name="Itakello ಠ_ಠ" userId="e28e6785c0acddd5" providerId="LiveId" clId="{022D8F9A-FCAF-48D2-9718-BB9B557BB3A9}" dt="2022-11-25T14:27:32.635" v="1099" actId="478"/>
          <ac:spMkLst>
            <pc:docMk/>
            <pc:sldMk cId="1449670165" sldId="267"/>
            <ac:spMk id="14" creationId="{FA6AB414-83FA-A260-47EE-B8415A254008}"/>
          </ac:spMkLst>
        </pc:spChg>
        <pc:spChg chg="add mod">
          <ac:chgData name="Itakello ಠ_ಠ" userId="e28e6785c0acddd5" providerId="LiveId" clId="{022D8F9A-FCAF-48D2-9718-BB9B557BB3A9}" dt="2022-11-25T15:40:39.094" v="1365" actId="113"/>
          <ac:spMkLst>
            <pc:docMk/>
            <pc:sldMk cId="1449670165" sldId="267"/>
            <ac:spMk id="23" creationId="{DBA06CBF-28FB-5A5E-A43E-28C645AF2751}"/>
          </ac:spMkLst>
        </pc:spChg>
        <pc:spChg chg="add mod">
          <ac:chgData name="Itakello ಠ_ಠ" userId="e28e6785c0acddd5" providerId="LiveId" clId="{022D8F9A-FCAF-48D2-9718-BB9B557BB3A9}" dt="2022-11-25T15:40:39.097" v="1366" actId="27636"/>
          <ac:spMkLst>
            <pc:docMk/>
            <pc:sldMk cId="1449670165" sldId="267"/>
            <ac:spMk id="24" creationId="{7027C509-2494-2DA3-32E8-35FDDFB3A93D}"/>
          </ac:spMkLst>
        </pc:spChg>
        <pc:spChg chg="add mod">
          <ac:chgData name="Itakello ಠ_ಠ" userId="e28e6785c0acddd5" providerId="LiveId" clId="{022D8F9A-FCAF-48D2-9718-BB9B557BB3A9}" dt="2022-11-25T15:40:39.099" v="1367" actId="27636"/>
          <ac:spMkLst>
            <pc:docMk/>
            <pc:sldMk cId="1449670165" sldId="267"/>
            <ac:spMk id="25" creationId="{E495EF28-9315-A7D1-C7B1-9DD84A35FDC4}"/>
          </ac:spMkLst>
        </pc:spChg>
        <pc:spChg chg="add mod">
          <ac:chgData name="Itakello ಠ_ಠ" userId="e28e6785c0acddd5" providerId="LiveId" clId="{022D8F9A-FCAF-48D2-9718-BB9B557BB3A9}" dt="2022-11-25T15:40:39.101" v="1368" actId="27636"/>
          <ac:spMkLst>
            <pc:docMk/>
            <pc:sldMk cId="1449670165" sldId="267"/>
            <ac:spMk id="26" creationId="{AD22F426-93E5-C656-E7A8-96AB7DF27B98}"/>
          </ac:spMkLst>
        </pc:spChg>
        <pc:spChg chg="add mod">
          <ac:chgData name="Itakello ಠ_ಠ" userId="e28e6785c0acddd5" providerId="LiveId" clId="{022D8F9A-FCAF-48D2-9718-BB9B557BB3A9}" dt="2022-11-25T14:38:45.229" v="1296" actId="164"/>
          <ac:spMkLst>
            <pc:docMk/>
            <pc:sldMk cId="1449670165" sldId="267"/>
            <ac:spMk id="27" creationId="{334F9309-1185-92D4-AB02-BD5DFCA5D454}"/>
          </ac:spMkLst>
        </pc:spChg>
        <pc:spChg chg="add mod">
          <ac:chgData name="Itakello ಠ_ಠ" userId="e28e6785c0acddd5" providerId="LiveId" clId="{022D8F9A-FCAF-48D2-9718-BB9B557BB3A9}" dt="2022-11-25T14:38:54.394" v="1300" actId="164"/>
          <ac:spMkLst>
            <pc:docMk/>
            <pc:sldMk cId="1449670165" sldId="267"/>
            <ac:spMk id="32" creationId="{1CB49B2A-02D1-DE29-208B-5C5218E3340B}"/>
          </ac:spMkLst>
        </pc:spChg>
        <pc:spChg chg="add mod">
          <ac:chgData name="Itakello ಠ_ಠ" userId="e28e6785c0acddd5" providerId="LiveId" clId="{022D8F9A-FCAF-48D2-9718-BB9B557BB3A9}" dt="2022-11-25T14:39:09.854" v="1306" actId="164"/>
          <ac:spMkLst>
            <pc:docMk/>
            <pc:sldMk cId="1449670165" sldId="267"/>
            <ac:spMk id="33" creationId="{F89C6D92-F3E3-607F-93A8-0BF9B735D921}"/>
          </ac:spMkLst>
        </pc:spChg>
        <pc:spChg chg="add mod">
          <ac:chgData name="Itakello ಠ_ಠ" userId="e28e6785c0acddd5" providerId="LiveId" clId="{022D8F9A-FCAF-48D2-9718-BB9B557BB3A9}" dt="2022-11-25T14:39:00.753" v="1303" actId="164"/>
          <ac:spMkLst>
            <pc:docMk/>
            <pc:sldMk cId="1449670165" sldId="267"/>
            <ac:spMk id="34" creationId="{EB0E96DC-EBF0-7A12-BCC2-F0A4DDFDDE18}"/>
          </ac:spMkLst>
        </pc:spChg>
        <pc:grpChg chg="add mod">
          <ac:chgData name="Itakello ಠ_ಠ" userId="e28e6785c0acddd5" providerId="LiveId" clId="{022D8F9A-FCAF-48D2-9718-BB9B557BB3A9}" dt="2022-11-25T14:38:45.229" v="1296" actId="164"/>
          <ac:grpSpMkLst>
            <pc:docMk/>
            <pc:sldMk cId="1449670165" sldId="267"/>
            <ac:grpSpMk id="28" creationId="{97A19DA4-BD9E-6E65-2F2D-C828DF9DE194}"/>
          </ac:grpSpMkLst>
        </pc:grpChg>
        <pc:grpChg chg="add mod">
          <ac:chgData name="Itakello ಠ_ಠ" userId="e28e6785c0acddd5" providerId="LiveId" clId="{022D8F9A-FCAF-48D2-9718-BB9B557BB3A9}" dt="2022-11-25T14:39:00.753" v="1303" actId="164"/>
          <ac:grpSpMkLst>
            <pc:docMk/>
            <pc:sldMk cId="1449670165" sldId="267"/>
            <ac:grpSpMk id="29" creationId="{1B019E01-FE68-5C85-68CB-6F1B1F3D691A}"/>
          </ac:grpSpMkLst>
        </pc:grpChg>
        <pc:grpChg chg="add mod">
          <ac:chgData name="Itakello ಠ_ಠ" userId="e28e6785c0acddd5" providerId="LiveId" clId="{022D8F9A-FCAF-48D2-9718-BB9B557BB3A9}" dt="2022-11-25T14:39:09.854" v="1306" actId="164"/>
          <ac:grpSpMkLst>
            <pc:docMk/>
            <pc:sldMk cId="1449670165" sldId="267"/>
            <ac:grpSpMk id="30" creationId="{95C379BA-75CE-8C72-32FD-012BF79E20FA}"/>
          </ac:grpSpMkLst>
        </pc:grpChg>
        <pc:grpChg chg="add mod">
          <ac:chgData name="Itakello ಠ_ಠ" userId="e28e6785c0acddd5" providerId="LiveId" clId="{022D8F9A-FCAF-48D2-9718-BB9B557BB3A9}" dt="2022-11-25T14:38:54.394" v="1300" actId="164"/>
          <ac:grpSpMkLst>
            <pc:docMk/>
            <pc:sldMk cId="1449670165" sldId="267"/>
            <ac:grpSpMk id="31" creationId="{36DA2A76-0AF8-C266-B5FA-D334A2952BE5}"/>
          </ac:grpSpMkLst>
        </pc:grpChg>
        <pc:grpChg chg="add mod">
          <ac:chgData name="Itakello ಠ_ಠ" userId="e28e6785c0acddd5" providerId="LiveId" clId="{022D8F9A-FCAF-48D2-9718-BB9B557BB3A9}" dt="2022-11-25T14:41:29.248" v="1326" actId="164"/>
          <ac:grpSpMkLst>
            <pc:docMk/>
            <pc:sldMk cId="1449670165" sldId="267"/>
            <ac:grpSpMk id="35" creationId="{BE5CA4F8-C950-06C3-35F1-5613F0E3D096}"/>
          </ac:grpSpMkLst>
        </pc:grpChg>
        <pc:grpChg chg="add mod">
          <ac:chgData name="Itakello ಠ_ಠ" userId="e28e6785c0acddd5" providerId="LiveId" clId="{022D8F9A-FCAF-48D2-9718-BB9B557BB3A9}" dt="2022-11-25T14:41:29.248" v="1326" actId="164"/>
          <ac:grpSpMkLst>
            <pc:docMk/>
            <pc:sldMk cId="1449670165" sldId="267"/>
            <ac:grpSpMk id="36" creationId="{1961AC75-39CF-F879-A88F-F1A16EB81032}"/>
          </ac:grpSpMkLst>
        </pc:grpChg>
        <pc:grpChg chg="add mod">
          <ac:chgData name="Itakello ಠ_ಠ" userId="e28e6785c0acddd5" providerId="LiveId" clId="{022D8F9A-FCAF-48D2-9718-BB9B557BB3A9}" dt="2022-11-25T14:41:29.248" v="1326" actId="164"/>
          <ac:grpSpMkLst>
            <pc:docMk/>
            <pc:sldMk cId="1449670165" sldId="267"/>
            <ac:grpSpMk id="37" creationId="{CDF57B99-BD10-FAE2-6F4A-BC0B91D499EB}"/>
          </ac:grpSpMkLst>
        </pc:grpChg>
        <pc:grpChg chg="add mod">
          <ac:chgData name="Itakello ಠ_ಠ" userId="e28e6785c0acddd5" providerId="LiveId" clId="{022D8F9A-FCAF-48D2-9718-BB9B557BB3A9}" dt="2022-11-25T14:41:29.248" v="1326" actId="164"/>
          <ac:grpSpMkLst>
            <pc:docMk/>
            <pc:sldMk cId="1449670165" sldId="267"/>
            <ac:grpSpMk id="38" creationId="{08E1FC12-F007-BE3B-B9D1-3E07C923C725}"/>
          </ac:grpSpMkLst>
        </pc:grpChg>
        <pc:grpChg chg="add mod">
          <ac:chgData name="Itakello ಠ_ಠ" userId="e28e6785c0acddd5" providerId="LiveId" clId="{022D8F9A-FCAF-48D2-9718-BB9B557BB3A9}" dt="2022-11-25T14:41:39.171" v="1327" actId="12788"/>
          <ac:grpSpMkLst>
            <pc:docMk/>
            <pc:sldMk cId="1449670165" sldId="267"/>
            <ac:grpSpMk id="39" creationId="{F133D3FA-B40C-94B0-7BCF-7272079FC468}"/>
          </ac:grpSpMkLst>
        </pc:grpChg>
        <pc:picChg chg="add mod">
          <ac:chgData name="Itakello ಠ_ಠ" userId="e28e6785c0acddd5" providerId="LiveId" clId="{022D8F9A-FCAF-48D2-9718-BB9B557BB3A9}" dt="2022-11-25T14:37:57.690" v="1281" actId="164"/>
          <ac:picMkLst>
            <pc:docMk/>
            <pc:sldMk cId="1449670165" sldId="267"/>
            <ac:picMk id="12" creationId="{1F63D3D2-46EA-914A-A83B-EB5D3AF81F59}"/>
          </ac:picMkLst>
        </pc:picChg>
        <pc:picChg chg="add mod">
          <ac:chgData name="Itakello ಠ_ಠ" userId="e28e6785c0acddd5" providerId="LiveId" clId="{022D8F9A-FCAF-48D2-9718-BB9B557BB3A9}" dt="2022-11-25T14:38:04.332" v="1283" actId="164"/>
          <ac:picMkLst>
            <pc:docMk/>
            <pc:sldMk cId="1449670165" sldId="267"/>
            <ac:picMk id="15" creationId="{18E6C64B-1AFF-2C38-38CF-087F982D0A9E}"/>
          </ac:picMkLst>
        </pc:picChg>
        <pc:picChg chg="del mod">
          <ac:chgData name="Itakello ಠ_ಠ" userId="e28e6785c0acddd5" providerId="LiveId" clId="{022D8F9A-FCAF-48D2-9718-BB9B557BB3A9}" dt="2022-11-25T14:27:32.635" v="1099" actId="478"/>
          <ac:picMkLst>
            <pc:docMk/>
            <pc:sldMk cId="1449670165" sldId="267"/>
            <ac:picMk id="16" creationId="{D9AE86D6-659A-4F54-351E-A0D3E499B584}"/>
          </ac:picMkLst>
        </pc:picChg>
        <pc:picChg chg="add mod">
          <ac:chgData name="Itakello ಠ_ಠ" userId="e28e6785c0acddd5" providerId="LiveId" clId="{022D8F9A-FCAF-48D2-9718-BB9B557BB3A9}" dt="2022-11-25T14:38:15.192" v="1287" actId="164"/>
          <ac:picMkLst>
            <pc:docMk/>
            <pc:sldMk cId="1449670165" sldId="267"/>
            <ac:picMk id="18" creationId="{C854665C-2130-D140-EE80-C6048FD5BADD}"/>
          </ac:picMkLst>
        </pc:picChg>
        <pc:picChg chg="add mod">
          <ac:chgData name="Itakello ಠ_ಠ" userId="e28e6785c0acddd5" providerId="LiveId" clId="{022D8F9A-FCAF-48D2-9718-BB9B557BB3A9}" dt="2022-11-25T14:38:10.801" v="1285" actId="164"/>
          <ac:picMkLst>
            <pc:docMk/>
            <pc:sldMk cId="1449670165" sldId="267"/>
            <ac:picMk id="20" creationId="{09E03819-9BB1-FAAA-7F13-17A4D78B11DC}"/>
          </ac:picMkLst>
        </pc:picChg>
        <pc:picChg chg="add del mod">
          <ac:chgData name="Itakello ಠ_ಠ" userId="e28e6785c0acddd5" providerId="LiveId" clId="{022D8F9A-FCAF-48D2-9718-BB9B557BB3A9}" dt="2022-11-25T14:33:24.715" v="1167" actId="478"/>
          <ac:picMkLst>
            <pc:docMk/>
            <pc:sldMk cId="1449670165" sldId="267"/>
            <ac:picMk id="22" creationId="{3DB383C4-7B94-7A4D-1E96-78077A344BED}"/>
          </ac:picMkLst>
        </pc:picChg>
      </pc:sldChg>
      <pc:sldChg chg="modSp mod modNotesTx">
        <pc:chgData name="Itakello ಠ_ಠ" userId="e28e6785c0acddd5" providerId="LiveId" clId="{022D8F9A-FCAF-48D2-9718-BB9B557BB3A9}" dt="2022-11-25T19:25:19.805" v="2098"/>
        <pc:sldMkLst>
          <pc:docMk/>
          <pc:sldMk cId="183470224" sldId="268"/>
        </pc:sldMkLst>
        <pc:spChg chg="mod">
          <ac:chgData name="Itakello ಠ_ಠ" userId="e28e6785c0acddd5" providerId="LiveId" clId="{022D8F9A-FCAF-48D2-9718-BB9B557BB3A9}" dt="2022-11-25T14:51:44.791" v="1339" actId="20577"/>
          <ac:spMkLst>
            <pc:docMk/>
            <pc:sldMk cId="183470224" sldId="268"/>
            <ac:spMk id="2" creationId="{33FBA4EB-0F43-B938-E923-EDDE74DE6A91}"/>
          </ac:spMkLst>
        </pc:spChg>
        <pc:spChg chg="mod">
          <ac:chgData name="Itakello ಠ_ಠ" userId="e28e6785c0acddd5" providerId="LiveId" clId="{022D8F9A-FCAF-48D2-9718-BB9B557BB3A9}" dt="2022-11-24T18:28:19.470" v="565" actId="20577"/>
          <ac:spMkLst>
            <pc:docMk/>
            <pc:sldMk cId="183470224" sldId="268"/>
            <ac:spMk id="5" creationId="{35E2C2C4-7AA5-E03C-DE7F-E6BBB113189E}"/>
          </ac:spMkLst>
        </pc:spChg>
        <pc:spChg chg="mod">
          <ac:chgData name="Itakello ಠ_ಠ" userId="e28e6785c0acddd5" providerId="LiveId" clId="{022D8F9A-FCAF-48D2-9718-BB9B557BB3A9}" dt="2022-11-25T19:25:19.805" v="2098"/>
          <ac:spMkLst>
            <pc:docMk/>
            <pc:sldMk cId="183470224" sldId="268"/>
            <ac:spMk id="6" creationId="{244C47DB-F53B-730F-38A0-A13D411E6A22}"/>
          </ac:spMkLst>
        </pc:spChg>
      </pc:sldChg>
      <pc:sldChg chg="addSp delSp modSp new mod">
        <pc:chgData name="Itakello ಠ_ಠ" userId="e28e6785c0acddd5" providerId="LiveId" clId="{022D8F9A-FCAF-48D2-9718-BB9B557BB3A9}" dt="2022-11-29T09:40:52.513" v="6721" actId="113"/>
        <pc:sldMkLst>
          <pc:docMk/>
          <pc:sldMk cId="4167143851" sldId="269"/>
        </pc:sldMkLst>
        <pc:spChg chg="mod">
          <ac:chgData name="Itakello ಠ_ಠ" userId="e28e6785c0acddd5" providerId="LiveId" clId="{022D8F9A-FCAF-48D2-9718-BB9B557BB3A9}" dt="2022-11-25T15:48:09.271" v="1445"/>
          <ac:spMkLst>
            <pc:docMk/>
            <pc:sldMk cId="4167143851" sldId="269"/>
            <ac:spMk id="2" creationId="{6A56F7D1-22BC-B55A-9BD3-5D03D0F07D56}"/>
          </ac:spMkLst>
        </pc:spChg>
        <pc:spChg chg="del">
          <ac:chgData name="Itakello ಠ_ಠ" userId="e28e6785c0acddd5" providerId="LiveId" clId="{022D8F9A-FCAF-48D2-9718-BB9B557BB3A9}" dt="2022-11-24T17:13:44.799" v="37" actId="478"/>
          <ac:spMkLst>
            <pc:docMk/>
            <pc:sldMk cId="4167143851" sldId="269"/>
            <ac:spMk id="3" creationId="{8D1174D7-3734-5454-C34F-F5ADE5EA3A1E}"/>
          </ac:spMkLst>
        </pc:spChg>
        <pc:spChg chg="del mod">
          <ac:chgData name="Itakello ಠ_ಠ" userId="e28e6785c0acddd5" providerId="LiveId" clId="{022D8F9A-FCAF-48D2-9718-BB9B557BB3A9}" dt="2022-11-24T17:18:35.661" v="158" actId="478"/>
          <ac:spMkLst>
            <pc:docMk/>
            <pc:sldMk cId="4167143851" sldId="269"/>
            <ac:spMk id="4" creationId="{AF27A5E4-0DDD-8838-AA39-F00A0784171B}"/>
          </ac:spMkLst>
        </pc:spChg>
        <pc:spChg chg="del">
          <ac:chgData name="Itakello ಠ_ಠ" userId="e28e6785c0acddd5" providerId="LiveId" clId="{022D8F9A-FCAF-48D2-9718-BB9B557BB3A9}" dt="2022-11-24T17:13:46.601" v="38" actId="478"/>
          <ac:spMkLst>
            <pc:docMk/>
            <pc:sldMk cId="4167143851" sldId="269"/>
            <ac:spMk id="5" creationId="{632351B0-CE5D-72BC-4146-702B83618879}"/>
          </ac:spMkLst>
        </pc:spChg>
        <pc:spChg chg="del">
          <ac:chgData name="Itakello ಠ_ಠ" userId="e28e6785c0acddd5" providerId="LiveId" clId="{022D8F9A-FCAF-48D2-9718-BB9B557BB3A9}" dt="2022-11-24T17:13:47.270" v="39" actId="478"/>
          <ac:spMkLst>
            <pc:docMk/>
            <pc:sldMk cId="4167143851" sldId="269"/>
            <ac:spMk id="6" creationId="{5973261C-D918-290C-F7D4-D25050398AC6}"/>
          </ac:spMkLst>
        </pc:spChg>
        <pc:spChg chg="add del mod">
          <ac:chgData name="Itakello ಠ_ಠ" userId="e28e6785c0acddd5" providerId="LiveId" clId="{022D8F9A-FCAF-48D2-9718-BB9B557BB3A9}" dt="2022-11-24T17:39:49.395" v="394" actId="478"/>
          <ac:spMkLst>
            <pc:docMk/>
            <pc:sldMk cId="4167143851" sldId="269"/>
            <ac:spMk id="10" creationId="{64B820FD-1812-A75A-D552-1FDF03CE06ED}"/>
          </ac:spMkLst>
        </pc:spChg>
        <pc:spChg chg="add del mod">
          <ac:chgData name="Itakello ಠ_ಠ" userId="e28e6785c0acddd5" providerId="LiveId" clId="{022D8F9A-FCAF-48D2-9718-BB9B557BB3A9}" dt="2022-11-24T17:39:47.923" v="393" actId="478"/>
          <ac:spMkLst>
            <pc:docMk/>
            <pc:sldMk cId="4167143851" sldId="269"/>
            <ac:spMk id="11" creationId="{AE4BBFDE-CC62-9A73-6318-9A53913AEBC7}"/>
          </ac:spMkLst>
        </pc:spChg>
        <pc:spChg chg="add mod">
          <ac:chgData name="Itakello ಠ_ಠ" userId="e28e6785c0acddd5" providerId="LiveId" clId="{022D8F9A-FCAF-48D2-9718-BB9B557BB3A9}" dt="2022-11-29T09:40:52.513" v="6721" actId="113"/>
          <ac:spMkLst>
            <pc:docMk/>
            <pc:sldMk cId="4167143851" sldId="269"/>
            <ac:spMk id="12" creationId="{7BF5E37C-939D-ECE3-40D3-FC0B382429EB}"/>
          </ac:spMkLst>
        </pc:spChg>
        <pc:spChg chg="add del mod">
          <ac:chgData name="Itakello ಠ_ಠ" userId="e28e6785c0acddd5" providerId="LiveId" clId="{022D8F9A-FCAF-48D2-9718-BB9B557BB3A9}" dt="2022-11-24T17:18:40.365" v="159" actId="478"/>
          <ac:spMkLst>
            <pc:docMk/>
            <pc:sldMk cId="4167143851" sldId="269"/>
            <ac:spMk id="14" creationId="{8360CACE-A83E-30EA-71EC-18898EC40072}"/>
          </ac:spMkLst>
        </pc:spChg>
        <pc:spChg chg="add mod">
          <ac:chgData name="Itakello ಠ_ಠ" userId="e28e6785c0acddd5" providerId="LiveId" clId="{022D8F9A-FCAF-48D2-9718-BB9B557BB3A9}" dt="2022-11-25T19:11:56.088" v="1828" actId="12788"/>
          <ac:spMkLst>
            <pc:docMk/>
            <pc:sldMk cId="4167143851" sldId="269"/>
            <ac:spMk id="15" creationId="{A88CF013-E3A9-3361-CE36-FA7F4486DBFC}"/>
          </ac:spMkLst>
        </pc:spChg>
        <pc:spChg chg="add del mod">
          <ac:chgData name="Itakello ಠ_ಠ" userId="e28e6785c0acddd5" providerId="LiveId" clId="{022D8F9A-FCAF-48D2-9718-BB9B557BB3A9}" dt="2022-11-24T17:40:58.740" v="432"/>
          <ac:spMkLst>
            <pc:docMk/>
            <pc:sldMk cId="4167143851" sldId="269"/>
            <ac:spMk id="16" creationId="{00662AC3-C31C-E96D-6782-976354C76A4C}"/>
          </ac:spMkLst>
        </pc:spChg>
        <pc:spChg chg="add del mod">
          <ac:chgData name="Itakello ಠ_ಠ" userId="e28e6785c0acddd5" providerId="LiveId" clId="{022D8F9A-FCAF-48D2-9718-BB9B557BB3A9}" dt="2022-11-24T17:41:22.280" v="444" actId="478"/>
          <ac:spMkLst>
            <pc:docMk/>
            <pc:sldMk cId="4167143851" sldId="269"/>
            <ac:spMk id="17" creationId="{FDB4D5A5-E34B-8AC8-5399-4BCE1ACAADF1}"/>
          </ac:spMkLst>
        </pc:spChg>
        <pc:picChg chg="add mod modCrop">
          <ac:chgData name="Itakello ಠ_ಠ" userId="e28e6785c0acddd5" providerId="LiveId" clId="{022D8F9A-FCAF-48D2-9718-BB9B557BB3A9}" dt="2022-11-24T17:46:14.667" v="487" actId="1076"/>
          <ac:picMkLst>
            <pc:docMk/>
            <pc:sldMk cId="4167143851" sldId="269"/>
            <ac:picMk id="19" creationId="{12374A78-CA09-7BC6-1550-D133BF00A488}"/>
          </ac:picMkLst>
        </pc:picChg>
      </pc:sldChg>
      <pc:sldChg chg="addSp delSp modSp add mod">
        <pc:chgData name="Itakello ಠ_ಠ" userId="e28e6785c0acddd5" providerId="LiveId" clId="{022D8F9A-FCAF-48D2-9718-BB9B557BB3A9}" dt="2022-11-27T17:07:29.652" v="3820" actId="478"/>
        <pc:sldMkLst>
          <pc:docMk/>
          <pc:sldMk cId="2241534333" sldId="270"/>
        </pc:sldMkLst>
        <pc:spChg chg="mod">
          <ac:chgData name="Itakello ಠ_ಠ" userId="e28e6785c0acddd5" providerId="LiveId" clId="{022D8F9A-FCAF-48D2-9718-BB9B557BB3A9}" dt="2022-11-25T15:48:11.674" v="1446"/>
          <ac:spMkLst>
            <pc:docMk/>
            <pc:sldMk cId="2241534333" sldId="270"/>
            <ac:spMk id="2" creationId="{6A56F7D1-22BC-B55A-9BD3-5D03D0F07D56}"/>
          </ac:spMkLst>
        </pc:spChg>
        <pc:spChg chg="add del mod">
          <ac:chgData name="Itakello ಠ_ಠ" userId="e28e6785c0acddd5" providerId="LiveId" clId="{022D8F9A-FCAF-48D2-9718-BB9B557BB3A9}" dt="2022-11-24T18:34:40.981" v="666" actId="478"/>
          <ac:spMkLst>
            <pc:docMk/>
            <pc:sldMk cId="2241534333" sldId="270"/>
            <ac:spMk id="3" creationId="{8D35D307-36AE-8938-81DB-850E09484418}"/>
          </ac:spMkLst>
        </pc:spChg>
        <pc:spChg chg="add mod">
          <ac:chgData name="Itakello ಠ_ಠ" userId="e28e6785c0acddd5" providerId="LiveId" clId="{022D8F9A-FCAF-48D2-9718-BB9B557BB3A9}" dt="2022-11-24T18:37:10.801" v="736" actId="122"/>
          <ac:spMkLst>
            <pc:docMk/>
            <pc:sldMk cId="2241534333" sldId="270"/>
            <ac:spMk id="4" creationId="{DA6F9BDE-72EB-9878-3D05-5A3E75F5F8E9}"/>
          </ac:spMkLst>
        </pc:spChg>
        <pc:spChg chg="mod">
          <ac:chgData name="Itakello ಠ_ಠ" userId="e28e6785c0acddd5" providerId="LiveId" clId="{022D8F9A-FCAF-48D2-9718-BB9B557BB3A9}" dt="2022-11-24T17:48:47.709" v="505" actId="14100"/>
          <ac:spMkLst>
            <pc:docMk/>
            <pc:sldMk cId="2241534333" sldId="270"/>
            <ac:spMk id="10" creationId="{64B820FD-1812-A75A-D552-1FDF03CE06ED}"/>
          </ac:spMkLst>
        </pc:spChg>
        <pc:spChg chg="mod">
          <ac:chgData name="Itakello ಠ_ಠ" userId="e28e6785c0acddd5" providerId="LiveId" clId="{022D8F9A-FCAF-48D2-9718-BB9B557BB3A9}" dt="2022-11-24T17:39:36.867" v="392" actId="1076"/>
          <ac:spMkLst>
            <pc:docMk/>
            <pc:sldMk cId="2241534333" sldId="270"/>
            <ac:spMk id="11" creationId="{AE4BBFDE-CC62-9A73-6318-9A53913AEBC7}"/>
          </ac:spMkLst>
        </pc:spChg>
        <pc:spChg chg="del">
          <ac:chgData name="Itakello ಠ_ಠ" userId="e28e6785c0acddd5" providerId="LiveId" clId="{022D8F9A-FCAF-48D2-9718-BB9B557BB3A9}" dt="2022-11-24T17:36:59.420" v="291" actId="478"/>
          <ac:spMkLst>
            <pc:docMk/>
            <pc:sldMk cId="2241534333" sldId="270"/>
            <ac:spMk id="12" creationId="{7BF5E37C-939D-ECE3-40D3-FC0B382429EB}"/>
          </ac:spMkLst>
        </pc:spChg>
        <pc:spChg chg="add del mod">
          <ac:chgData name="Itakello ಠ_ಠ" userId="e28e6785c0acddd5" providerId="LiveId" clId="{022D8F9A-FCAF-48D2-9718-BB9B557BB3A9}" dt="2022-11-24T18:37:42.001" v="742" actId="478"/>
          <ac:spMkLst>
            <pc:docMk/>
            <pc:sldMk cId="2241534333" sldId="270"/>
            <ac:spMk id="13" creationId="{48F4C478-AD50-DFE5-8FDB-C4C36B908763}"/>
          </ac:spMkLst>
        </pc:spChg>
        <pc:spChg chg="add del mod">
          <ac:chgData name="Itakello ಠ_ಠ" userId="e28e6785c0acddd5" providerId="LiveId" clId="{022D8F9A-FCAF-48D2-9718-BB9B557BB3A9}" dt="2022-11-27T17:07:29.652" v="3820" actId="478"/>
          <ac:spMkLst>
            <pc:docMk/>
            <pc:sldMk cId="2241534333" sldId="270"/>
            <ac:spMk id="16" creationId="{794227A8-A49A-B054-C1E7-532900C12E4A}"/>
          </ac:spMkLst>
        </pc:spChg>
        <pc:picChg chg="add del mod">
          <ac:chgData name="Itakello ಠ_ಠ" userId="e28e6785c0acddd5" providerId="LiveId" clId="{022D8F9A-FCAF-48D2-9718-BB9B557BB3A9}" dt="2022-11-24T18:37:42.001" v="742" actId="478"/>
          <ac:picMkLst>
            <pc:docMk/>
            <pc:sldMk cId="2241534333" sldId="270"/>
            <ac:picMk id="6" creationId="{10C56C06-3019-CCB9-C5BD-5C6597862D3E}"/>
          </ac:picMkLst>
        </pc:picChg>
        <pc:picChg chg="add mod">
          <ac:chgData name="Itakello ಠ_ಠ" userId="e28e6785c0acddd5" providerId="LiveId" clId="{022D8F9A-FCAF-48D2-9718-BB9B557BB3A9}" dt="2022-11-24T18:38:10.886" v="750" actId="1076"/>
          <ac:picMkLst>
            <pc:docMk/>
            <pc:sldMk cId="2241534333" sldId="270"/>
            <ac:picMk id="15" creationId="{CAFEE422-6015-5FD5-F67E-1936FFB54999}"/>
          </ac:picMkLst>
        </pc:picChg>
      </pc:sldChg>
      <pc:sldChg chg="addSp delSp modSp new del mod">
        <pc:chgData name="Itakello ಠ_ಠ" userId="e28e6785c0acddd5" providerId="LiveId" clId="{022D8F9A-FCAF-48D2-9718-BB9B557BB3A9}" dt="2022-11-25T19:34:15.067" v="2176" actId="2696"/>
        <pc:sldMkLst>
          <pc:docMk/>
          <pc:sldMk cId="2954818116" sldId="271"/>
        </pc:sldMkLst>
        <pc:spChg chg="mod">
          <ac:chgData name="Itakello ಠ_ಠ" userId="e28e6785c0acddd5" providerId="LiveId" clId="{022D8F9A-FCAF-48D2-9718-BB9B557BB3A9}" dt="2022-11-24T17:51:37.095" v="527" actId="20577"/>
          <ac:spMkLst>
            <pc:docMk/>
            <pc:sldMk cId="2954818116" sldId="271"/>
            <ac:spMk id="2" creationId="{6ED89CA5-D4FB-0DC3-6FD6-6B31130A1BCF}"/>
          </ac:spMkLst>
        </pc:spChg>
        <pc:spChg chg="del mod">
          <ac:chgData name="Itakello ಠ_ಠ" userId="e28e6785c0acddd5" providerId="LiveId" clId="{022D8F9A-FCAF-48D2-9718-BB9B557BB3A9}" dt="2022-11-25T19:32:29.480" v="2119" actId="21"/>
          <ac:spMkLst>
            <pc:docMk/>
            <pc:sldMk cId="2954818116" sldId="271"/>
            <ac:spMk id="4" creationId="{5E7A51F8-917E-73A9-AFAB-A19161B9E7D3}"/>
          </ac:spMkLst>
        </pc:spChg>
        <pc:spChg chg="add del mod">
          <ac:chgData name="Itakello ಠ_ಠ" userId="e28e6785c0acddd5" providerId="LiveId" clId="{022D8F9A-FCAF-48D2-9718-BB9B557BB3A9}" dt="2022-11-25T19:32:29.480" v="2119" actId="21"/>
          <ac:spMkLst>
            <pc:docMk/>
            <pc:sldMk cId="2954818116" sldId="271"/>
            <ac:spMk id="7" creationId="{C21F9D7C-F176-380E-5F1B-C3666F23D43E}"/>
          </ac:spMkLst>
        </pc:spChg>
        <pc:spChg chg="add mod">
          <ac:chgData name="Itakello ಠ_ಠ" userId="e28e6785c0acddd5" providerId="LiveId" clId="{022D8F9A-FCAF-48D2-9718-BB9B557BB3A9}" dt="2022-11-24T18:50:37.212" v="839" actId="14100"/>
          <ac:spMkLst>
            <pc:docMk/>
            <pc:sldMk cId="2954818116" sldId="271"/>
            <ac:spMk id="8" creationId="{409B312F-BC08-09B7-8512-05E72FE83127}"/>
          </ac:spMkLst>
        </pc:spChg>
        <pc:spChg chg="add del mod">
          <ac:chgData name="Itakello ಠ_ಠ" userId="e28e6785c0acddd5" providerId="LiveId" clId="{022D8F9A-FCAF-48D2-9718-BB9B557BB3A9}" dt="2022-11-25T19:33:43.648" v="2168"/>
          <ac:spMkLst>
            <pc:docMk/>
            <pc:sldMk cId="2954818116" sldId="271"/>
            <ac:spMk id="10" creationId="{02B8215E-B227-4B56-5437-4D62D87393BB}"/>
          </ac:spMkLst>
        </pc:spChg>
        <pc:spChg chg="add del mod">
          <ac:chgData name="Itakello ಠ_ಠ" userId="e28e6785c0acddd5" providerId="LiveId" clId="{022D8F9A-FCAF-48D2-9718-BB9B557BB3A9}" dt="2022-11-25T19:33:38.668" v="2165" actId="478"/>
          <ac:spMkLst>
            <pc:docMk/>
            <pc:sldMk cId="2954818116" sldId="271"/>
            <ac:spMk id="11" creationId="{110408B2-482E-BDF3-05DB-58F22AC978A8}"/>
          </ac:spMkLst>
        </pc:spChg>
      </pc:sldChg>
      <pc:sldChg chg="modSp add del mod">
        <pc:chgData name="Itakello ಠ_ಠ" userId="e28e6785c0acddd5" providerId="LiveId" clId="{022D8F9A-FCAF-48D2-9718-BB9B557BB3A9}" dt="2022-11-25T19:54:59.838" v="2204" actId="2696"/>
        <pc:sldMkLst>
          <pc:docMk/>
          <pc:sldMk cId="1117477860" sldId="272"/>
        </pc:sldMkLst>
        <pc:spChg chg="mod">
          <ac:chgData name="Itakello ಠ_ಠ" userId="e28e6785c0acddd5" providerId="LiveId" clId="{022D8F9A-FCAF-48D2-9718-BB9B557BB3A9}" dt="2022-11-24T18:51:07.555" v="841" actId="27636"/>
          <ac:spMkLst>
            <pc:docMk/>
            <pc:sldMk cId="1117477860" sldId="272"/>
            <ac:spMk id="4" creationId="{5E7A51F8-917E-73A9-AFAB-A19161B9E7D3}"/>
          </ac:spMkLst>
        </pc:spChg>
      </pc:sldChg>
      <pc:sldChg chg="addSp delSp modSp add del mod">
        <pc:chgData name="Itakello ಠ_ಠ" userId="e28e6785c0acddd5" providerId="LiveId" clId="{022D8F9A-FCAF-48D2-9718-BB9B557BB3A9}" dt="2022-11-25T19:54:46.817" v="2203" actId="2696"/>
        <pc:sldMkLst>
          <pc:docMk/>
          <pc:sldMk cId="326320969" sldId="273"/>
        </pc:sldMkLst>
        <pc:spChg chg="del">
          <ac:chgData name="Itakello ಠ_ಠ" userId="e28e6785c0acddd5" providerId="LiveId" clId="{022D8F9A-FCAF-48D2-9718-BB9B557BB3A9}" dt="2022-11-24T18:51:57.131" v="874" actId="478"/>
          <ac:spMkLst>
            <pc:docMk/>
            <pc:sldMk cId="326320969" sldId="273"/>
            <ac:spMk id="4" creationId="{5E7A51F8-917E-73A9-AFAB-A19161B9E7D3}"/>
          </ac:spMkLst>
        </pc:spChg>
        <pc:spChg chg="add mod">
          <ac:chgData name="Itakello ಠ_ಠ" userId="e28e6785c0acddd5" providerId="LiveId" clId="{022D8F9A-FCAF-48D2-9718-BB9B557BB3A9}" dt="2022-11-24T18:51:50.732" v="873" actId="20577"/>
          <ac:spMkLst>
            <pc:docMk/>
            <pc:sldMk cId="326320969" sldId="273"/>
            <ac:spMk id="7" creationId="{E86D439E-E001-C6A0-F0A9-CD2190D3D886}"/>
          </ac:spMkLst>
        </pc:spChg>
        <pc:spChg chg="add del mod">
          <ac:chgData name="Itakello ಠ_ಠ" userId="e28e6785c0acddd5" providerId="LiveId" clId="{022D8F9A-FCAF-48D2-9718-BB9B557BB3A9}" dt="2022-11-24T18:51:58.659" v="875" actId="478"/>
          <ac:spMkLst>
            <pc:docMk/>
            <pc:sldMk cId="326320969" sldId="273"/>
            <ac:spMk id="9" creationId="{422795A0-4FEA-C7EF-4BB4-873E577BA13C}"/>
          </ac:spMkLst>
        </pc:spChg>
        <pc:spChg chg="add mod">
          <ac:chgData name="Itakello ಠ_ಠ" userId="e28e6785c0acddd5" providerId="LiveId" clId="{022D8F9A-FCAF-48D2-9718-BB9B557BB3A9}" dt="2022-11-24T18:52:16.539" v="882" actId="255"/>
          <ac:spMkLst>
            <pc:docMk/>
            <pc:sldMk cId="326320969" sldId="273"/>
            <ac:spMk id="10" creationId="{19CE363C-9B9D-A339-FE3F-D3F15A5BBD78}"/>
          </ac:spMkLst>
        </pc:spChg>
      </pc:sldChg>
      <pc:sldChg chg="add del">
        <pc:chgData name="Itakello ಠ_ಠ" userId="e28e6785c0acddd5" providerId="LiveId" clId="{022D8F9A-FCAF-48D2-9718-BB9B557BB3A9}" dt="2022-11-25T14:24:16.019" v="913" actId="47"/>
        <pc:sldMkLst>
          <pc:docMk/>
          <pc:sldMk cId="3336012717" sldId="274"/>
        </pc:sldMkLst>
      </pc:sldChg>
      <pc:sldChg chg="addSp delSp modSp add mod modNotesTx">
        <pc:chgData name="Itakello ಠ_ಠ" userId="e28e6785c0acddd5" providerId="LiveId" clId="{022D8F9A-FCAF-48D2-9718-BB9B557BB3A9}" dt="2022-11-27T17:10:41.989" v="3859" actId="20577"/>
        <pc:sldMkLst>
          <pc:docMk/>
          <pc:sldMk cId="3832207134" sldId="274"/>
        </pc:sldMkLst>
        <pc:spChg chg="mod">
          <ac:chgData name="Itakello ಠ_ಠ" userId="e28e6785c0acddd5" providerId="LiveId" clId="{022D8F9A-FCAF-48D2-9718-BB9B557BB3A9}" dt="2022-11-27T17:10:41.989" v="3859" actId="20577"/>
          <ac:spMkLst>
            <pc:docMk/>
            <pc:sldMk cId="3832207134" sldId="274"/>
            <ac:spMk id="2" creationId="{F6C5E471-2A12-2C54-EC26-14DD7C8CE3CF}"/>
          </ac:spMkLst>
        </pc:spChg>
        <pc:spChg chg="mod">
          <ac:chgData name="Itakello ಠ_ಠ" userId="e28e6785c0acddd5" providerId="LiveId" clId="{022D8F9A-FCAF-48D2-9718-BB9B557BB3A9}" dt="2022-11-25T15:44:28.131" v="1407" actId="1076"/>
          <ac:spMkLst>
            <pc:docMk/>
            <pc:sldMk cId="3832207134" sldId="274"/>
            <ac:spMk id="3" creationId="{6C085510-7DBB-B029-8E79-D7133BA48093}"/>
          </ac:spMkLst>
        </pc:spChg>
        <pc:spChg chg="mod">
          <ac:chgData name="Itakello ಠ_ಠ" userId="e28e6785c0acddd5" providerId="LiveId" clId="{022D8F9A-FCAF-48D2-9718-BB9B557BB3A9}" dt="2022-11-25T15:46:04.103" v="1426" actId="115"/>
          <ac:spMkLst>
            <pc:docMk/>
            <pc:sldMk cId="3832207134" sldId="274"/>
            <ac:spMk id="4" creationId="{EFD11269-DB76-C5A4-E85C-A54D1E3FA1B8}"/>
          </ac:spMkLst>
        </pc:spChg>
        <pc:spChg chg="del mod">
          <ac:chgData name="Itakello ಠ_ಠ" userId="e28e6785c0acddd5" providerId="LiveId" clId="{022D8F9A-FCAF-48D2-9718-BB9B557BB3A9}" dt="2022-11-25T15:42:35.769" v="1393" actId="478"/>
          <ac:spMkLst>
            <pc:docMk/>
            <pc:sldMk cId="3832207134" sldId="274"/>
            <ac:spMk id="5" creationId="{635982DD-E396-6241-64CA-D136D9F43794}"/>
          </ac:spMkLst>
        </pc:spChg>
        <pc:spChg chg="add mod">
          <ac:chgData name="Itakello ಠ_ಠ" userId="e28e6785c0acddd5" providerId="LiveId" clId="{022D8F9A-FCAF-48D2-9718-BB9B557BB3A9}" dt="2022-11-25T15:45:16.740" v="1414" actId="242"/>
          <ac:spMkLst>
            <pc:docMk/>
            <pc:sldMk cId="3832207134" sldId="274"/>
            <ac:spMk id="6" creationId="{A870BF1D-125A-9767-1889-4E23E5A0FB25}"/>
          </ac:spMkLst>
        </pc:spChg>
        <pc:spChg chg="add mod">
          <ac:chgData name="Itakello ಠ_ಠ" userId="e28e6785c0acddd5" providerId="LiveId" clId="{022D8F9A-FCAF-48D2-9718-BB9B557BB3A9}" dt="2022-11-25T15:42:41.233" v="1394" actId="1076"/>
          <ac:spMkLst>
            <pc:docMk/>
            <pc:sldMk cId="3832207134" sldId="274"/>
            <ac:spMk id="10" creationId="{58FE98AA-7D30-CBF2-F28C-569383F58C6D}"/>
          </ac:spMkLst>
        </pc:spChg>
        <pc:spChg chg="mod">
          <ac:chgData name="Itakello ಠ_ಠ" userId="e28e6785c0acddd5" providerId="LiveId" clId="{022D8F9A-FCAF-48D2-9718-BB9B557BB3A9}" dt="2022-11-25T15:44:44.411" v="1409" actId="1076"/>
          <ac:spMkLst>
            <pc:docMk/>
            <pc:sldMk cId="3832207134" sldId="274"/>
            <ac:spMk id="14" creationId="{FA6AB414-83FA-A260-47EE-B8415A254008}"/>
          </ac:spMkLst>
        </pc:spChg>
        <pc:picChg chg="del mod">
          <ac:chgData name="Itakello ಠ_ಠ" userId="e28e6785c0acddd5" providerId="LiveId" clId="{022D8F9A-FCAF-48D2-9718-BB9B557BB3A9}" dt="2022-11-25T15:42:35.769" v="1393" actId="478"/>
          <ac:picMkLst>
            <pc:docMk/>
            <pc:sldMk cId="3832207134" sldId="274"/>
            <ac:picMk id="16" creationId="{D9AE86D6-659A-4F54-351E-A0D3E499B584}"/>
          </ac:picMkLst>
        </pc:picChg>
      </pc:sldChg>
      <pc:sldChg chg="addSp delSp modSp add mod">
        <pc:chgData name="Itakello ಠ_ಠ" userId="e28e6785c0acddd5" providerId="LiveId" clId="{022D8F9A-FCAF-48D2-9718-BB9B557BB3A9}" dt="2022-11-27T17:07:38.756" v="3823" actId="478"/>
        <pc:sldMkLst>
          <pc:docMk/>
          <pc:sldMk cId="332233918" sldId="275"/>
        </pc:sldMkLst>
        <pc:spChg chg="mod">
          <ac:chgData name="Itakello ಠ_ಠ" userId="e28e6785c0acddd5" providerId="LiveId" clId="{022D8F9A-FCAF-48D2-9718-BB9B557BB3A9}" dt="2022-11-25T15:49:49.702" v="1540" actId="20577"/>
          <ac:spMkLst>
            <pc:docMk/>
            <pc:sldMk cId="332233918" sldId="275"/>
            <ac:spMk id="2" creationId="{F6C5E471-2A12-2C54-EC26-14DD7C8CE3CF}"/>
          </ac:spMkLst>
        </pc:spChg>
        <pc:spChg chg="mod">
          <ac:chgData name="Itakello ಠ_ಠ" userId="e28e6785c0acddd5" providerId="LiveId" clId="{022D8F9A-FCAF-48D2-9718-BB9B557BB3A9}" dt="2022-11-25T15:51:16.924" v="1559" actId="20577"/>
          <ac:spMkLst>
            <pc:docMk/>
            <pc:sldMk cId="332233918" sldId="275"/>
            <ac:spMk id="3" creationId="{6C085510-7DBB-B029-8E79-D7133BA48093}"/>
          </ac:spMkLst>
        </pc:spChg>
        <pc:spChg chg="mod">
          <ac:chgData name="Itakello ಠ_ಠ" userId="e28e6785c0acddd5" providerId="LiveId" clId="{022D8F9A-FCAF-48D2-9718-BB9B557BB3A9}" dt="2022-11-25T15:59:30.547" v="1814" actId="20577"/>
          <ac:spMkLst>
            <pc:docMk/>
            <pc:sldMk cId="332233918" sldId="275"/>
            <ac:spMk id="4" creationId="{EFD11269-DB76-C5A4-E85C-A54D1E3FA1B8}"/>
          </ac:spMkLst>
        </pc:spChg>
        <pc:spChg chg="add mod">
          <ac:chgData name="Itakello ಠ_ಠ" userId="e28e6785c0acddd5" providerId="LiveId" clId="{022D8F9A-FCAF-48D2-9718-BB9B557BB3A9}" dt="2022-11-25T15:59:21.350" v="1810" actId="1076"/>
          <ac:spMkLst>
            <pc:docMk/>
            <pc:sldMk cId="332233918" sldId="275"/>
            <ac:spMk id="5" creationId="{E08FB543-54A9-5B12-EA9C-510C5696089A}"/>
          </ac:spMkLst>
        </pc:spChg>
        <pc:spChg chg="del">
          <ac:chgData name="Itakello ಠ_ಠ" userId="e28e6785c0acddd5" providerId="LiveId" clId="{022D8F9A-FCAF-48D2-9718-BB9B557BB3A9}" dt="2022-11-25T15:47:34.494" v="1442" actId="478"/>
          <ac:spMkLst>
            <pc:docMk/>
            <pc:sldMk cId="332233918" sldId="275"/>
            <ac:spMk id="6" creationId="{A870BF1D-125A-9767-1889-4E23E5A0FB25}"/>
          </ac:spMkLst>
        </pc:spChg>
        <pc:spChg chg="del">
          <ac:chgData name="Itakello ಠ_ಠ" userId="e28e6785c0acddd5" providerId="LiveId" clId="{022D8F9A-FCAF-48D2-9718-BB9B557BB3A9}" dt="2022-11-25T15:47:35.387" v="1443" actId="478"/>
          <ac:spMkLst>
            <pc:docMk/>
            <pc:sldMk cId="332233918" sldId="275"/>
            <ac:spMk id="10" creationId="{58FE98AA-7D30-CBF2-F28C-569383F58C6D}"/>
          </ac:spMkLst>
        </pc:spChg>
        <pc:spChg chg="add del mod">
          <ac:chgData name="Itakello ಠ_ಠ" userId="e28e6785c0acddd5" providerId="LiveId" clId="{022D8F9A-FCAF-48D2-9718-BB9B557BB3A9}" dt="2022-11-25T15:52:55.022" v="1667"/>
          <ac:spMkLst>
            <pc:docMk/>
            <pc:sldMk cId="332233918" sldId="275"/>
            <ac:spMk id="11" creationId="{AAD6C880-A364-7A6F-A023-2A236997655D}"/>
          </ac:spMkLst>
        </pc:spChg>
        <pc:spChg chg="add mod">
          <ac:chgData name="Itakello ಠ_ಠ" userId="e28e6785c0acddd5" providerId="LiveId" clId="{022D8F9A-FCAF-48D2-9718-BB9B557BB3A9}" dt="2022-11-25T15:59:19.298" v="1809" actId="1076"/>
          <ac:spMkLst>
            <pc:docMk/>
            <pc:sldMk cId="332233918" sldId="275"/>
            <ac:spMk id="12" creationId="{63AEF434-29E7-69FA-DA0E-46768E80FED3}"/>
          </ac:spMkLst>
        </pc:spChg>
        <pc:spChg chg="del">
          <ac:chgData name="Itakello ಠ_ಠ" userId="e28e6785c0acddd5" providerId="LiveId" clId="{022D8F9A-FCAF-48D2-9718-BB9B557BB3A9}" dt="2022-11-25T15:47:36.443" v="1444" actId="478"/>
          <ac:spMkLst>
            <pc:docMk/>
            <pc:sldMk cId="332233918" sldId="275"/>
            <ac:spMk id="14" creationId="{FA6AB414-83FA-A260-47EE-B8415A254008}"/>
          </ac:spMkLst>
        </pc:spChg>
        <pc:spChg chg="add del mod">
          <ac:chgData name="Itakello ಠ_ಠ" userId="e28e6785c0acddd5" providerId="LiveId" clId="{022D8F9A-FCAF-48D2-9718-BB9B557BB3A9}" dt="2022-11-25T15:59:03.354" v="1808" actId="478"/>
          <ac:spMkLst>
            <pc:docMk/>
            <pc:sldMk cId="332233918" sldId="275"/>
            <ac:spMk id="15" creationId="{11AAE490-F090-C9A4-C294-90EDD483FDBF}"/>
          </ac:spMkLst>
        </pc:spChg>
        <pc:spChg chg="add del mod">
          <ac:chgData name="Itakello ಠ_ಠ" userId="e28e6785c0acddd5" providerId="LiveId" clId="{022D8F9A-FCAF-48D2-9718-BB9B557BB3A9}" dt="2022-11-27T17:07:37.187" v="3822" actId="478"/>
          <ac:spMkLst>
            <pc:docMk/>
            <pc:sldMk cId="332233918" sldId="275"/>
            <ac:spMk id="21" creationId="{32816CF7-6FA9-552E-0F26-3ADF9E182F3B}"/>
          </ac:spMkLst>
        </pc:spChg>
        <pc:spChg chg="add del mod">
          <ac:chgData name="Itakello ಠ_ಠ" userId="e28e6785c0acddd5" providerId="LiveId" clId="{022D8F9A-FCAF-48D2-9718-BB9B557BB3A9}" dt="2022-11-27T17:07:38.756" v="3823" actId="478"/>
          <ac:spMkLst>
            <pc:docMk/>
            <pc:sldMk cId="332233918" sldId="275"/>
            <ac:spMk id="24" creationId="{FF68B567-09D0-6791-82E8-50B706328412}"/>
          </ac:spMkLst>
        </pc:spChg>
        <pc:picChg chg="add mod">
          <ac:chgData name="Itakello ಠ_ಠ" userId="e28e6785c0acddd5" providerId="LiveId" clId="{022D8F9A-FCAF-48D2-9718-BB9B557BB3A9}" dt="2022-11-25T16:02:30.597" v="1822" actId="1076"/>
          <ac:picMkLst>
            <pc:docMk/>
            <pc:sldMk cId="332233918" sldId="275"/>
            <ac:picMk id="20" creationId="{864DB58B-1732-319C-2767-96AA9A225D31}"/>
          </ac:picMkLst>
        </pc:picChg>
        <pc:picChg chg="add mod">
          <ac:chgData name="Itakello ಠ_ಠ" userId="e28e6785c0acddd5" providerId="LiveId" clId="{022D8F9A-FCAF-48D2-9718-BB9B557BB3A9}" dt="2022-11-25T16:03:00.686" v="1827" actId="1076"/>
          <ac:picMkLst>
            <pc:docMk/>
            <pc:sldMk cId="332233918" sldId="275"/>
            <ac:picMk id="23" creationId="{2FBCEF3A-FD5F-1D0B-A919-FA799285776D}"/>
          </ac:picMkLst>
        </pc:picChg>
        <pc:cxnChg chg="add mod">
          <ac:chgData name="Itakello ಠ_ಠ" userId="e28e6785c0acddd5" providerId="LiveId" clId="{022D8F9A-FCAF-48D2-9718-BB9B557BB3A9}" dt="2022-11-25T16:00:04.260" v="1817" actId="14100"/>
          <ac:cxnSpMkLst>
            <pc:docMk/>
            <pc:sldMk cId="332233918" sldId="275"/>
            <ac:cxnSpMk id="17" creationId="{F29C7BF8-FD04-3EA0-E245-147CC7032AF5}"/>
          </ac:cxnSpMkLst>
        </pc:cxnChg>
      </pc:sldChg>
      <pc:sldChg chg="addSp delSp modSp add del mod">
        <pc:chgData name="Itakello ಠ_ಠ" userId="e28e6785c0acddd5" providerId="LiveId" clId="{022D8F9A-FCAF-48D2-9718-BB9B557BB3A9}" dt="2022-11-25T15:44:34.619" v="1408" actId="47"/>
        <pc:sldMkLst>
          <pc:docMk/>
          <pc:sldMk cId="743934658" sldId="275"/>
        </pc:sldMkLst>
        <pc:spChg chg="del">
          <ac:chgData name="Itakello ಠ_ಠ" userId="e28e6785c0acddd5" providerId="LiveId" clId="{022D8F9A-FCAF-48D2-9718-BB9B557BB3A9}" dt="2022-11-25T15:41:29.562" v="1374" actId="478"/>
          <ac:spMkLst>
            <pc:docMk/>
            <pc:sldMk cId="743934658" sldId="275"/>
            <ac:spMk id="3" creationId="{6C085510-7DBB-B029-8E79-D7133BA48093}"/>
          </ac:spMkLst>
        </pc:spChg>
        <pc:spChg chg="del mod">
          <ac:chgData name="Itakello ಠ_ಠ" userId="e28e6785c0acddd5" providerId="LiveId" clId="{022D8F9A-FCAF-48D2-9718-BB9B557BB3A9}" dt="2022-11-25T15:42:31.836" v="1391" actId="21"/>
          <ac:spMkLst>
            <pc:docMk/>
            <pc:sldMk cId="743934658" sldId="275"/>
            <ac:spMk id="4" creationId="{EFD11269-DB76-C5A4-E85C-A54D1E3FA1B8}"/>
          </ac:spMkLst>
        </pc:spChg>
        <pc:spChg chg="del mod">
          <ac:chgData name="Itakello ಠ_ಠ" userId="e28e6785c0acddd5" providerId="LiveId" clId="{022D8F9A-FCAF-48D2-9718-BB9B557BB3A9}" dt="2022-11-25T15:42:31.836" v="1391" actId="21"/>
          <ac:spMkLst>
            <pc:docMk/>
            <pc:sldMk cId="743934658" sldId="275"/>
            <ac:spMk id="6" creationId="{E61294D9-6630-2487-2C01-6726DBA2849E}"/>
          </ac:spMkLst>
        </pc:spChg>
        <pc:spChg chg="add del mod">
          <ac:chgData name="Itakello ಠ_ಠ" userId="e28e6785c0acddd5" providerId="LiveId" clId="{022D8F9A-FCAF-48D2-9718-BB9B557BB3A9}" dt="2022-11-25T15:41:31.134" v="1375" actId="478"/>
          <ac:spMkLst>
            <pc:docMk/>
            <pc:sldMk cId="743934658" sldId="275"/>
            <ac:spMk id="10" creationId="{CAEEA50D-B2CC-A30C-F38A-316106D97109}"/>
          </ac:spMkLst>
        </pc:spChg>
        <pc:spChg chg="add mod">
          <ac:chgData name="Itakello ಠ_ಠ" userId="e28e6785c0acddd5" providerId="LiveId" clId="{022D8F9A-FCAF-48D2-9718-BB9B557BB3A9}" dt="2022-11-25T15:42:31.836" v="1391" actId="21"/>
          <ac:spMkLst>
            <pc:docMk/>
            <pc:sldMk cId="743934658" sldId="275"/>
            <ac:spMk id="13" creationId="{1FC204FF-6C6E-1C58-CD2A-5D5C249695DE}"/>
          </ac:spMkLst>
        </pc:spChg>
        <pc:grpChg chg="del">
          <ac:chgData name="Itakello ಠ_ಠ" userId="e28e6785c0acddd5" providerId="LiveId" clId="{022D8F9A-FCAF-48D2-9718-BB9B557BB3A9}" dt="2022-11-25T15:39:33.186" v="1357" actId="478"/>
          <ac:grpSpMkLst>
            <pc:docMk/>
            <pc:sldMk cId="743934658" sldId="275"/>
            <ac:grpSpMk id="39" creationId="{F133D3FA-B40C-94B0-7BCF-7272079FC468}"/>
          </ac:grpSpMkLst>
        </pc:grpChg>
      </pc:sldChg>
      <pc:sldChg chg="new del">
        <pc:chgData name="Itakello ಠ_ಠ" userId="e28e6785c0acddd5" providerId="LiveId" clId="{022D8F9A-FCAF-48D2-9718-BB9B557BB3A9}" dt="2022-11-25T14:50:16.797" v="1338" actId="680"/>
        <pc:sldMkLst>
          <pc:docMk/>
          <pc:sldMk cId="1568921708" sldId="275"/>
        </pc:sldMkLst>
      </pc:sldChg>
      <pc:sldChg chg="new del">
        <pc:chgData name="Itakello ಠ_ಠ" userId="e28e6785c0acddd5" providerId="LiveId" clId="{022D8F9A-FCAF-48D2-9718-BB9B557BB3A9}" dt="2022-11-25T14:49:56.266" v="1336" actId="680"/>
        <pc:sldMkLst>
          <pc:docMk/>
          <pc:sldMk cId="3361539250" sldId="275"/>
        </pc:sldMkLst>
      </pc:sldChg>
      <pc:sldChg chg="addSp delSp modSp add mod">
        <pc:chgData name="Itakello ಠ_ಠ" userId="e28e6785c0acddd5" providerId="LiveId" clId="{022D8F9A-FCAF-48D2-9718-BB9B557BB3A9}" dt="2022-11-27T17:10:52.624" v="3869" actId="20577"/>
        <pc:sldMkLst>
          <pc:docMk/>
          <pc:sldMk cId="2524073620" sldId="276"/>
        </pc:sldMkLst>
        <pc:spChg chg="mod">
          <ac:chgData name="Itakello ಠ_ಠ" userId="e28e6785c0acddd5" providerId="LiveId" clId="{022D8F9A-FCAF-48D2-9718-BB9B557BB3A9}" dt="2022-11-27T17:10:52.624" v="3869" actId="20577"/>
          <ac:spMkLst>
            <pc:docMk/>
            <pc:sldMk cId="2524073620" sldId="276"/>
            <ac:spMk id="2" creationId="{6A56F7D1-22BC-B55A-9BD3-5D03D0F07D56}"/>
          </ac:spMkLst>
        </pc:spChg>
        <pc:spChg chg="add mod">
          <ac:chgData name="Itakello ಠ_ಠ" userId="e28e6785c0acddd5" providerId="LiveId" clId="{022D8F9A-FCAF-48D2-9718-BB9B557BB3A9}" dt="2022-11-25T19:32:53.660" v="2124" actId="21"/>
          <ac:spMkLst>
            <pc:docMk/>
            <pc:sldMk cId="2524073620" sldId="276"/>
            <ac:spMk id="3" creationId="{34C3C279-287A-D8FE-38AE-13008B5B4A25}"/>
          </ac:spMkLst>
        </pc:spChg>
        <pc:spChg chg="del">
          <ac:chgData name="Itakello ಠ_ಠ" userId="e28e6785c0acddd5" providerId="LiveId" clId="{022D8F9A-FCAF-48D2-9718-BB9B557BB3A9}" dt="2022-11-25T19:32:35.562" v="2120" actId="478"/>
          <ac:spMkLst>
            <pc:docMk/>
            <pc:sldMk cId="2524073620" sldId="276"/>
            <ac:spMk id="4" creationId="{DA6F9BDE-72EB-9878-3D05-5A3E75F5F8E9}"/>
          </ac:spMkLst>
        </pc:spChg>
        <pc:spChg chg="add mod">
          <ac:chgData name="Itakello ಠ_ಠ" userId="e28e6785c0acddd5" providerId="LiveId" clId="{022D8F9A-FCAF-48D2-9718-BB9B557BB3A9}" dt="2022-11-25T19:33:13.857" v="2130" actId="1076"/>
          <ac:spMkLst>
            <pc:docMk/>
            <pc:sldMk cId="2524073620" sldId="276"/>
            <ac:spMk id="5" creationId="{F5AA735A-5DDF-C3A3-9EB7-F56CC04FF149}"/>
          </ac:spMkLst>
        </pc:spChg>
        <pc:spChg chg="add mod">
          <ac:chgData name="Itakello ಠ_ಠ" userId="e28e6785c0acddd5" providerId="LiveId" clId="{022D8F9A-FCAF-48D2-9718-BB9B557BB3A9}" dt="2022-11-25T19:35:03.096" v="2202" actId="113"/>
          <ac:spMkLst>
            <pc:docMk/>
            <pc:sldMk cId="2524073620" sldId="276"/>
            <ac:spMk id="6" creationId="{8BBAE2F8-E759-0FA9-B84A-3E56988E41C9}"/>
          </ac:spMkLst>
        </pc:spChg>
        <pc:spChg chg="del">
          <ac:chgData name="Itakello ಠ_ಠ" userId="e28e6785c0acddd5" providerId="LiveId" clId="{022D8F9A-FCAF-48D2-9718-BB9B557BB3A9}" dt="2022-11-25T19:32:37.165" v="2121" actId="478"/>
          <ac:spMkLst>
            <pc:docMk/>
            <pc:sldMk cId="2524073620" sldId="276"/>
            <ac:spMk id="10" creationId="{64B820FD-1812-A75A-D552-1FDF03CE06ED}"/>
          </ac:spMkLst>
        </pc:spChg>
        <pc:spChg chg="del">
          <ac:chgData name="Itakello ಠ_ಠ" userId="e28e6785c0acddd5" providerId="LiveId" clId="{022D8F9A-FCAF-48D2-9718-BB9B557BB3A9}" dt="2022-11-25T19:32:35.562" v="2120" actId="478"/>
          <ac:spMkLst>
            <pc:docMk/>
            <pc:sldMk cId="2524073620" sldId="276"/>
            <ac:spMk id="11" creationId="{AE4BBFDE-CC62-9A73-6318-9A53913AEBC7}"/>
          </ac:spMkLst>
        </pc:spChg>
        <pc:spChg chg="add mod">
          <ac:chgData name="Itakello ಠ_ಠ" userId="e28e6785c0acddd5" providerId="LiveId" clId="{022D8F9A-FCAF-48D2-9718-BB9B557BB3A9}" dt="2022-11-25T19:34:06.904" v="2174" actId="1076"/>
          <ac:spMkLst>
            <pc:docMk/>
            <pc:sldMk cId="2524073620" sldId="276"/>
            <ac:spMk id="12" creationId="{2DFD761D-F4AB-4BD3-C82B-00C02EDFFFF2}"/>
          </ac:spMkLst>
        </pc:spChg>
        <pc:spChg chg="add mod">
          <ac:chgData name="Itakello ಠ_ಠ" userId="e28e6785c0acddd5" providerId="LiveId" clId="{022D8F9A-FCAF-48D2-9718-BB9B557BB3A9}" dt="2022-11-25T19:34:11.277" v="2175" actId="1076"/>
          <ac:spMkLst>
            <pc:docMk/>
            <pc:sldMk cId="2524073620" sldId="276"/>
            <ac:spMk id="14" creationId="{B1365175-F1D4-0D3C-C0C5-07B8F1EC901A}"/>
          </ac:spMkLst>
        </pc:spChg>
        <pc:spChg chg="del">
          <ac:chgData name="Itakello ಠ_ಠ" userId="e28e6785c0acddd5" providerId="LiveId" clId="{022D8F9A-FCAF-48D2-9718-BB9B557BB3A9}" dt="2022-11-25T19:32:35.562" v="2120" actId="478"/>
          <ac:spMkLst>
            <pc:docMk/>
            <pc:sldMk cId="2524073620" sldId="276"/>
            <ac:spMk id="16" creationId="{794227A8-A49A-B054-C1E7-532900C12E4A}"/>
          </ac:spMkLst>
        </pc:spChg>
        <pc:spChg chg="add mod">
          <ac:chgData name="Itakello ಠ_ಠ" userId="e28e6785c0acddd5" providerId="LiveId" clId="{022D8F9A-FCAF-48D2-9718-BB9B557BB3A9}" dt="2022-11-25T20:35:42.739" v="2767" actId="20577"/>
          <ac:spMkLst>
            <pc:docMk/>
            <pc:sldMk cId="2524073620" sldId="276"/>
            <ac:spMk id="17" creationId="{B9CD7707-2AFC-020E-D3E3-C26A823FA2EE}"/>
          </ac:spMkLst>
        </pc:spChg>
        <pc:picChg chg="del">
          <ac:chgData name="Itakello ಠ_ಠ" userId="e28e6785c0acddd5" providerId="LiveId" clId="{022D8F9A-FCAF-48D2-9718-BB9B557BB3A9}" dt="2022-11-25T19:32:35.562" v="2120" actId="478"/>
          <ac:picMkLst>
            <pc:docMk/>
            <pc:sldMk cId="2524073620" sldId="276"/>
            <ac:picMk id="15" creationId="{CAFEE422-6015-5FD5-F67E-1936FFB54999}"/>
          </ac:picMkLst>
        </pc:picChg>
      </pc:sldChg>
      <pc:sldChg chg="new del">
        <pc:chgData name="Itakello ಠ_ಠ" userId="e28e6785c0acddd5" providerId="LiveId" clId="{022D8F9A-FCAF-48D2-9718-BB9B557BB3A9}" dt="2022-11-25T19:55:12.978" v="2206" actId="47"/>
        <pc:sldMkLst>
          <pc:docMk/>
          <pc:sldMk cId="3734229075" sldId="277"/>
        </pc:sldMkLst>
      </pc:sldChg>
      <pc:sldChg chg="addSp delSp modSp add mod setBg">
        <pc:chgData name="Itakello ಠ_ಠ" userId="e28e6785c0acddd5" providerId="LiveId" clId="{022D8F9A-FCAF-48D2-9718-BB9B557BB3A9}" dt="2022-11-26T17:05:45.373" v="3229" actId="207"/>
        <pc:sldMkLst>
          <pc:docMk/>
          <pc:sldMk cId="3981256697" sldId="277"/>
        </pc:sldMkLst>
        <pc:spChg chg="mod">
          <ac:chgData name="Itakello ಠ_ಠ" userId="e28e6785c0acddd5" providerId="LiveId" clId="{022D8F9A-FCAF-48D2-9718-BB9B557BB3A9}" dt="2022-11-25T19:56:02.265" v="2239" actId="1076"/>
          <ac:spMkLst>
            <pc:docMk/>
            <pc:sldMk cId="3981256697" sldId="277"/>
            <ac:spMk id="2" creationId="{6A56F7D1-22BC-B55A-9BD3-5D03D0F07D56}"/>
          </ac:spMkLst>
        </pc:spChg>
        <pc:spChg chg="add del mod">
          <ac:chgData name="Itakello ಠ_ಠ" userId="e28e6785c0acddd5" providerId="LiveId" clId="{022D8F9A-FCAF-48D2-9718-BB9B557BB3A9}" dt="2022-11-25T19:55:55.084" v="2238"/>
          <ac:spMkLst>
            <pc:docMk/>
            <pc:sldMk cId="3981256697" sldId="277"/>
            <ac:spMk id="4" creationId="{7E6F06B4-0443-BCE8-5E96-9CBE2110F2FA}"/>
          </ac:spMkLst>
        </pc:spChg>
        <pc:spChg chg="mod">
          <ac:chgData name="Itakello ಠ_ಠ" userId="e28e6785c0acddd5" providerId="LiveId" clId="{022D8F9A-FCAF-48D2-9718-BB9B557BB3A9}" dt="2022-11-25T20:08:40.661" v="2735" actId="1076"/>
          <ac:spMkLst>
            <pc:docMk/>
            <pc:sldMk cId="3981256697" sldId="277"/>
            <ac:spMk id="5" creationId="{F5AA735A-5DDF-C3A3-9EB7-F56CC04FF149}"/>
          </ac:spMkLst>
        </pc:spChg>
        <pc:spChg chg="del">
          <ac:chgData name="Itakello ಠ_ಠ" userId="e28e6785c0acddd5" providerId="LiveId" clId="{022D8F9A-FCAF-48D2-9718-BB9B557BB3A9}" dt="2022-11-25T19:56:38.570" v="2248" actId="478"/>
          <ac:spMkLst>
            <pc:docMk/>
            <pc:sldMk cId="3981256697" sldId="277"/>
            <ac:spMk id="6" creationId="{8BBAE2F8-E759-0FA9-B84A-3E56988E41C9}"/>
          </ac:spMkLst>
        </pc:spChg>
        <pc:spChg chg="mod">
          <ac:chgData name="Itakello ಠ_ಠ" userId="e28e6785c0acddd5" providerId="LiveId" clId="{022D8F9A-FCAF-48D2-9718-BB9B557BB3A9}" dt="2022-11-25T19:55:55.084" v="2238"/>
          <ac:spMkLst>
            <pc:docMk/>
            <pc:sldMk cId="3981256697" sldId="277"/>
            <ac:spMk id="7" creationId="{54BE310A-F0DF-F683-2014-71F5D0156F00}"/>
          </ac:spMkLst>
        </pc:spChg>
        <pc:spChg chg="mod">
          <ac:chgData name="Itakello ಠ_ಠ" userId="e28e6785c0acddd5" providerId="LiveId" clId="{022D8F9A-FCAF-48D2-9718-BB9B557BB3A9}" dt="2022-11-25T19:55:55.084" v="2238"/>
          <ac:spMkLst>
            <pc:docMk/>
            <pc:sldMk cId="3981256697" sldId="277"/>
            <ac:spMk id="8" creationId="{7BCB73D8-7924-B2C7-917A-D9849A0DD6C7}"/>
          </ac:spMkLst>
        </pc:spChg>
        <pc:spChg chg="mod">
          <ac:chgData name="Itakello ಠ_ಠ" userId="e28e6785c0acddd5" providerId="LiveId" clId="{022D8F9A-FCAF-48D2-9718-BB9B557BB3A9}" dt="2022-11-25T19:55:55.084" v="2238"/>
          <ac:spMkLst>
            <pc:docMk/>
            <pc:sldMk cId="3981256697" sldId="277"/>
            <ac:spMk id="9" creationId="{B0364FDB-C311-BF9B-AEE5-E3EE54200544}"/>
          </ac:spMkLst>
        </pc:spChg>
        <pc:spChg chg="add del mod">
          <ac:chgData name="Itakello ಠ_ಠ" userId="e28e6785c0acddd5" providerId="LiveId" clId="{022D8F9A-FCAF-48D2-9718-BB9B557BB3A9}" dt="2022-11-25T19:55:55.084" v="2238"/>
          <ac:spMkLst>
            <pc:docMk/>
            <pc:sldMk cId="3981256697" sldId="277"/>
            <ac:spMk id="10" creationId="{65723666-5201-6DBE-D0D0-CA156185FE0D}"/>
          </ac:spMkLst>
        </pc:spChg>
        <pc:spChg chg="add del mod">
          <ac:chgData name="Itakello ಠ_ಠ" userId="e28e6785c0acddd5" providerId="LiveId" clId="{022D8F9A-FCAF-48D2-9718-BB9B557BB3A9}" dt="2022-11-25T19:55:55.084" v="2238"/>
          <ac:spMkLst>
            <pc:docMk/>
            <pc:sldMk cId="3981256697" sldId="277"/>
            <ac:spMk id="11" creationId="{70311A25-858B-C81C-24C0-6CE3B6E3EC82}"/>
          </ac:spMkLst>
        </pc:spChg>
        <pc:spChg chg="del">
          <ac:chgData name="Itakello ಠ_ಠ" userId="e28e6785c0acddd5" providerId="LiveId" clId="{022D8F9A-FCAF-48D2-9718-BB9B557BB3A9}" dt="2022-11-25T19:56:38.570" v="2248" actId="478"/>
          <ac:spMkLst>
            <pc:docMk/>
            <pc:sldMk cId="3981256697" sldId="277"/>
            <ac:spMk id="12" creationId="{2DFD761D-F4AB-4BD3-C82B-00C02EDFFFF2}"/>
          </ac:spMkLst>
        </pc:spChg>
        <pc:spChg chg="add del mod">
          <ac:chgData name="Itakello ಠ_ಠ" userId="e28e6785c0acddd5" providerId="LiveId" clId="{022D8F9A-FCAF-48D2-9718-BB9B557BB3A9}" dt="2022-11-25T19:55:55.084" v="2238"/>
          <ac:spMkLst>
            <pc:docMk/>
            <pc:sldMk cId="3981256697" sldId="277"/>
            <ac:spMk id="13" creationId="{043A36BA-1225-D6D6-CDE3-4069BFB767AD}"/>
          </ac:spMkLst>
        </pc:spChg>
        <pc:spChg chg="del">
          <ac:chgData name="Itakello ಠ_ಠ" userId="e28e6785c0acddd5" providerId="LiveId" clId="{022D8F9A-FCAF-48D2-9718-BB9B557BB3A9}" dt="2022-11-25T19:56:38.570" v="2248" actId="478"/>
          <ac:spMkLst>
            <pc:docMk/>
            <pc:sldMk cId="3981256697" sldId="277"/>
            <ac:spMk id="14" creationId="{B1365175-F1D4-0D3C-C0C5-07B8F1EC901A}"/>
          </ac:spMkLst>
        </pc:spChg>
        <pc:spChg chg="add del mod">
          <ac:chgData name="Itakello ಠ_ಠ" userId="e28e6785c0acddd5" providerId="LiveId" clId="{022D8F9A-FCAF-48D2-9718-BB9B557BB3A9}" dt="2022-11-25T19:55:55.084" v="2238"/>
          <ac:spMkLst>
            <pc:docMk/>
            <pc:sldMk cId="3981256697" sldId="277"/>
            <ac:spMk id="15" creationId="{883A1F92-D5E4-8B65-D70D-587873C74367}"/>
          </ac:spMkLst>
        </pc:spChg>
        <pc:spChg chg="add del mod">
          <ac:chgData name="Itakello ಠ_ಠ" userId="e28e6785c0acddd5" providerId="LiveId" clId="{022D8F9A-FCAF-48D2-9718-BB9B557BB3A9}" dt="2022-11-25T19:55:55.084" v="2238"/>
          <ac:spMkLst>
            <pc:docMk/>
            <pc:sldMk cId="3981256697" sldId="277"/>
            <ac:spMk id="16" creationId="{9BB24E60-FC52-6B97-2B62-BDDFE370C4DD}"/>
          </ac:spMkLst>
        </pc:spChg>
        <pc:spChg chg="add del mod">
          <ac:chgData name="Itakello ಠ_ಠ" userId="e28e6785c0acddd5" providerId="LiveId" clId="{022D8F9A-FCAF-48D2-9718-BB9B557BB3A9}" dt="2022-11-25T19:55:55.084" v="2238"/>
          <ac:spMkLst>
            <pc:docMk/>
            <pc:sldMk cId="3981256697" sldId="277"/>
            <ac:spMk id="17" creationId="{707A70DE-B888-FE99-7D22-49D291F4A325}"/>
          </ac:spMkLst>
        </pc:spChg>
        <pc:spChg chg="add del mod">
          <ac:chgData name="Itakello ಠ_ಠ" userId="e28e6785c0acddd5" providerId="LiveId" clId="{022D8F9A-FCAF-48D2-9718-BB9B557BB3A9}" dt="2022-11-25T19:55:55.084" v="2238"/>
          <ac:spMkLst>
            <pc:docMk/>
            <pc:sldMk cId="3981256697" sldId="277"/>
            <ac:spMk id="18" creationId="{D6FFB60A-2DB2-9F57-BC78-5DC8283666E6}"/>
          </ac:spMkLst>
        </pc:spChg>
        <pc:spChg chg="add del mod">
          <ac:chgData name="Itakello ಠ_ಠ" userId="e28e6785c0acddd5" providerId="LiveId" clId="{022D8F9A-FCAF-48D2-9718-BB9B557BB3A9}" dt="2022-11-25T20:08:32.837" v="2733" actId="478"/>
          <ac:spMkLst>
            <pc:docMk/>
            <pc:sldMk cId="3981256697" sldId="277"/>
            <ac:spMk id="19" creationId="{EADE5A84-938B-1DD2-7CFF-8F98B8359316}"/>
          </ac:spMkLst>
        </pc:spChg>
        <pc:spChg chg="add mod">
          <ac:chgData name="Itakello ಠ_ಠ" userId="e28e6785c0acddd5" providerId="LiveId" clId="{022D8F9A-FCAF-48D2-9718-BB9B557BB3A9}" dt="2022-11-25T20:08:55.234" v="2738" actId="1076"/>
          <ac:spMkLst>
            <pc:docMk/>
            <pc:sldMk cId="3981256697" sldId="277"/>
            <ac:spMk id="21" creationId="{461F3668-45C1-C7A6-A967-560EAAB20D34}"/>
          </ac:spMkLst>
        </pc:spChg>
        <pc:spChg chg="add del mod">
          <ac:chgData name="Itakello ಠ_ಠ" userId="e28e6785c0acddd5" providerId="LiveId" clId="{022D8F9A-FCAF-48D2-9718-BB9B557BB3A9}" dt="2022-11-25T20:07:41.331" v="2683"/>
          <ac:spMkLst>
            <pc:docMk/>
            <pc:sldMk cId="3981256697" sldId="277"/>
            <ac:spMk id="22" creationId="{A69EFCDF-B445-CA99-2AF7-7338490B5089}"/>
          </ac:spMkLst>
        </pc:spChg>
        <pc:spChg chg="add mod">
          <ac:chgData name="Itakello ಠ_ಠ" userId="e28e6785c0acddd5" providerId="LiveId" clId="{022D8F9A-FCAF-48D2-9718-BB9B557BB3A9}" dt="2022-11-25T20:08:47.005" v="2737" actId="1076"/>
          <ac:spMkLst>
            <pc:docMk/>
            <pc:sldMk cId="3981256697" sldId="277"/>
            <ac:spMk id="23" creationId="{3F47F82D-AAD2-BDDD-7B6D-85BF86537345}"/>
          </ac:spMkLst>
        </pc:spChg>
        <pc:spChg chg="add mod">
          <ac:chgData name="Itakello ಠ_ಠ" userId="e28e6785c0acddd5" providerId="LiveId" clId="{022D8F9A-FCAF-48D2-9718-BB9B557BB3A9}" dt="2022-11-25T20:08:43.061" v="2736" actId="1076"/>
          <ac:spMkLst>
            <pc:docMk/>
            <pc:sldMk cId="3981256697" sldId="277"/>
            <ac:spMk id="24" creationId="{B2024F82-8336-0C73-01AC-B62A3BD9386C}"/>
          </ac:spMkLst>
        </pc:spChg>
        <pc:spChg chg="add del mod">
          <ac:chgData name="Itakello ಠ_ಠ" userId="e28e6785c0acddd5" providerId="LiveId" clId="{022D8F9A-FCAF-48D2-9718-BB9B557BB3A9}" dt="2022-11-25T20:33:05.533" v="2742" actId="478"/>
          <ac:spMkLst>
            <pc:docMk/>
            <pc:sldMk cId="3981256697" sldId="277"/>
            <ac:spMk id="26" creationId="{D62650BB-769C-D994-E80D-F53AB3F96078}"/>
          </ac:spMkLst>
        </pc:spChg>
        <pc:spChg chg="add mod">
          <ac:chgData name="Itakello ಠ_ಠ" userId="e28e6785c0acddd5" providerId="LiveId" clId="{022D8F9A-FCAF-48D2-9718-BB9B557BB3A9}" dt="2022-11-25T20:36:13.860" v="2774" actId="1076"/>
          <ac:spMkLst>
            <pc:docMk/>
            <pc:sldMk cId="3981256697" sldId="277"/>
            <ac:spMk id="33" creationId="{A1A2911C-97EC-38E4-D8A7-0DC963378873}"/>
          </ac:spMkLst>
        </pc:spChg>
        <pc:spChg chg="add mod">
          <ac:chgData name="Itakello ಠ_ಠ" userId="e28e6785c0acddd5" providerId="LiveId" clId="{022D8F9A-FCAF-48D2-9718-BB9B557BB3A9}" dt="2022-11-25T20:38:00.285" v="2791" actId="20577"/>
          <ac:spMkLst>
            <pc:docMk/>
            <pc:sldMk cId="3981256697" sldId="277"/>
            <ac:spMk id="34" creationId="{0AD64008-F92B-C47A-89DC-615827C49C5C}"/>
          </ac:spMkLst>
        </pc:spChg>
        <pc:picChg chg="mod">
          <ac:chgData name="Itakello ಠ_ಠ" userId="e28e6785c0acddd5" providerId="LiveId" clId="{022D8F9A-FCAF-48D2-9718-BB9B557BB3A9}" dt="2022-11-26T17:05:45.373" v="3229" actId="207"/>
          <ac:picMkLst>
            <pc:docMk/>
            <pc:sldMk cId="3981256697" sldId="277"/>
            <ac:picMk id="11" creationId="{652D99EA-8026-1D01-FBB7-1FD57403A571}"/>
          </ac:picMkLst>
        </pc:picChg>
        <pc:picChg chg="add mod">
          <ac:chgData name="Itakello ಠ_ಠ" userId="e28e6785c0acddd5" providerId="LiveId" clId="{022D8F9A-FCAF-48D2-9718-BB9B557BB3A9}" dt="2022-11-26T17:05:45.373" v="3229" actId="207"/>
          <ac:picMkLst>
            <pc:docMk/>
            <pc:sldMk cId="3981256697" sldId="277"/>
            <ac:picMk id="28" creationId="{97001605-78D2-9BF1-B8F1-6710CF6502AE}"/>
          </ac:picMkLst>
        </pc:picChg>
        <pc:picChg chg="add mod">
          <ac:chgData name="Itakello ಠ_ಠ" userId="e28e6785c0acddd5" providerId="LiveId" clId="{022D8F9A-FCAF-48D2-9718-BB9B557BB3A9}" dt="2022-11-26T17:05:45.373" v="3229" actId="207"/>
          <ac:picMkLst>
            <pc:docMk/>
            <pc:sldMk cId="3981256697" sldId="277"/>
            <ac:picMk id="30" creationId="{08E11436-7361-7BAA-70E4-4796E552DAE0}"/>
          </ac:picMkLst>
        </pc:picChg>
        <pc:picChg chg="add mod">
          <ac:chgData name="Itakello ಠ_ಠ" userId="e28e6785c0acddd5" providerId="LiveId" clId="{022D8F9A-FCAF-48D2-9718-BB9B557BB3A9}" dt="2022-11-26T17:05:45.373" v="3229" actId="207"/>
          <ac:picMkLst>
            <pc:docMk/>
            <pc:sldMk cId="3981256697" sldId="277"/>
            <ac:picMk id="32" creationId="{EE095F57-FBCB-AFD3-6C56-22B820DCE99F}"/>
          </ac:picMkLst>
        </pc:picChg>
      </pc:sldChg>
      <pc:sldChg chg="addSp delSp modSp add mod">
        <pc:chgData name="Itakello ಠ_ಠ" userId="e28e6785c0acddd5" providerId="LiveId" clId="{022D8F9A-FCAF-48D2-9718-BB9B557BB3A9}" dt="2022-11-25T20:38:45.178" v="2841" actId="1076"/>
        <pc:sldMkLst>
          <pc:docMk/>
          <pc:sldMk cId="455880146" sldId="278"/>
        </pc:sldMkLst>
        <pc:spChg chg="mod">
          <ac:chgData name="Itakello ಠ_ಠ" userId="e28e6785c0acddd5" providerId="LiveId" clId="{022D8F9A-FCAF-48D2-9718-BB9B557BB3A9}" dt="2022-11-25T20:38:45.178" v="2841" actId="1076"/>
          <ac:spMkLst>
            <pc:docMk/>
            <pc:sldMk cId="455880146" sldId="278"/>
            <ac:spMk id="5" creationId="{F5AA735A-5DDF-C3A3-9EB7-F56CC04FF149}"/>
          </ac:spMkLst>
        </pc:spChg>
        <pc:spChg chg="add del mod">
          <ac:chgData name="Itakello ಠ_ಠ" userId="e28e6785c0acddd5" providerId="LiveId" clId="{022D8F9A-FCAF-48D2-9718-BB9B557BB3A9}" dt="2022-11-25T20:38:35.790" v="2838" actId="1076"/>
          <ac:spMkLst>
            <pc:docMk/>
            <pc:sldMk cId="455880146" sldId="278"/>
            <ac:spMk id="21" creationId="{461F3668-45C1-C7A6-A967-560EAAB20D34}"/>
          </ac:spMkLst>
        </pc:spChg>
        <pc:spChg chg="del">
          <ac:chgData name="Itakello ಠ_ಠ" userId="e28e6785c0acddd5" providerId="LiveId" clId="{022D8F9A-FCAF-48D2-9718-BB9B557BB3A9}" dt="2022-11-25T20:38:17.280" v="2794" actId="478"/>
          <ac:spMkLst>
            <pc:docMk/>
            <pc:sldMk cId="455880146" sldId="278"/>
            <ac:spMk id="23" creationId="{3F47F82D-AAD2-BDDD-7B6D-85BF86537345}"/>
          </ac:spMkLst>
        </pc:spChg>
        <pc:spChg chg="del">
          <ac:chgData name="Itakello ಠ_ಠ" userId="e28e6785c0acddd5" providerId="LiveId" clId="{022D8F9A-FCAF-48D2-9718-BB9B557BB3A9}" dt="2022-11-25T20:38:18.156" v="2795" actId="478"/>
          <ac:spMkLst>
            <pc:docMk/>
            <pc:sldMk cId="455880146" sldId="278"/>
            <ac:spMk id="24" creationId="{B2024F82-8336-0C73-01AC-B62A3BD9386C}"/>
          </ac:spMkLst>
        </pc:spChg>
        <pc:spChg chg="del">
          <ac:chgData name="Itakello ಠ_ಠ" userId="e28e6785c0acddd5" providerId="LiveId" clId="{022D8F9A-FCAF-48D2-9718-BB9B557BB3A9}" dt="2022-11-25T20:38:19.454" v="2796" actId="478"/>
          <ac:spMkLst>
            <pc:docMk/>
            <pc:sldMk cId="455880146" sldId="278"/>
            <ac:spMk id="33" creationId="{A1A2911C-97EC-38E4-D8A7-0DC963378873}"/>
          </ac:spMkLst>
        </pc:spChg>
        <pc:picChg chg="del">
          <ac:chgData name="Itakello ಠ_ಠ" userId="e28e6785c0acddd5" providerId="LiveId" clId="{022D8F9A-FCAF-48D2-9718-BB9B557BB3A9}" dt="2022-11-25T20:38:15.597" v="2793" actId="478"/>
          <ac:picMkLst>
            <pc:docMk/>
            <pc:sldMk cId="455880146" sldId="278"/>
            <ac:picMk id="28" creationId="{97001605-78D2-9BF1-B8F1-6710CF6502AE}"/>
          </ac:picMkLst>
        </pc:picChg>
        <pc:picChg chg="del">
          <ac:chgData name="Itakello ಠ_ಠ" userId="e28e6785c0acddd5" providerId="LiveId" clId="{022D8F9A-FCAF-48D2-9718-BB9B557BB3A9}" dt="2022-11-25T20:38:15.597" v="2793" actId="478"/>
          <ac:picMkLst>
            <pc:docMk/>
            <pc:sldMk cId="455880146" sldId="278"/>
            <ac:picMk id="30" creationId="{08E11436-7361-7BAA-70E4-4796E552DAE0}"/>
          </ac:picMkLst>
        </pc:picChg>
        <pc:picChg chg="del">
          <ac:chgData name="Itakello ಠ_ಠ" userId="e28e6785c0acddd5" providerId="LiveId" clId="{022D8F9A-FCAF-48D2-9718-BB9B557BB3A9}" dt="2022-11-25T20:38:20.176" v="2797" actId="478"/>
          <ac:picMkLst>
            <pc:docMk/>
            <pc:sldMk cId="455880146" sldId="278"/>
            <ac:picMk id="32" creationId="{EE095F57-FBCB-AFD3-6C56-22B820DCE99F}"/>
          </ac:picMkLst>
        </pc:picChg>
      </pc:sldChg>
      <pc:sldChg chg="addSp delSp modSp new mod">
        <pc:chgData name="Itakello ಠ_ಠ" userId="e28e6785c0acddd5" providerId="LiveId" clId="{022D8F9A-FCAF-48D2-9718-BB9B557BB3A9}" dt="2022-11-26T17:07:27.442" v="3239"/>
        <pc:sldMkLst>
          <pc:docMk/>
          <pc:sldMk cId="2007053600" sldId="279"/>
        </pc:sldMkLst>
        <pc:spChg chg="mod">
          <ac:chgData name="Itakello ಠ_ಠ" userId="e28e6785c0acddd5" providerId="LiveId" clId="{022D8F9A-FCAF-48D2-9718-BB9B557BB3A9}" dt="2022-11-26T17:07:27.442" v="3239"/>
          <ac:spMkLst>
            <pc:docMk/>
            <pc:sldMk cId="2007053600" sldId="279"/>
            <ac:spMk id="2" creationId="{C47E9BF0-0AF4-100A-AC8D-200C388953F7}"/>
          </ac:spMkLst>
        </pc:spChg>
        <pc:spChg chg="del">
          <ac:chgData name="Itakello ಠ_ಠ" userId="e28e6785c0acddd5" providerId="LiveId" clId="{022D8F9A-FCAF-48D2-9718-BB9B557BB3A9}" dt="2022-11-26T09:59:11.373" v="2975" actId="478"/>
          <ac:spMkLst>
            <pc:docMk/>
            <pc:sldMk cId="2007053600" sldId="279"/>
            <ac:spMk id="3" creationId="{B6568FC4-902E-CE22-F96E-CE41555EC2C4}"/>
          </ac:spMkLst>
        </pc:spChg>
        <pc:spChg chg="del mod">
          <ac:chgData name="Itakello ಠ_ಠ" userId="e28e6785c0acddd5" providerId="LiveId" clId="{022D8F9A-FCAF-48D2-9718-BB9B557BB3A9}" dt="2022-11-26T10:10:55.631" v="3227" actId="478"/>
          <ac:spMkLst>
            <pc:docMk/>
            <pc:sldMk cId="2007053600" sldId="279"/>
            <ac:spMk id="5" creationId="{E231CB09-C202-5F17-EC7B-AE25BF836C4D}"/>
          </ac:spMkLst>
        </pc:spChg>
        <pc:spChg chg="add del mod">
          <ac:chgData name="Itakello ಠ_ಠ" userId="e28e6785c0acddd5" providerId="LiveId" clId="{022D8F9A-FCAF-48D2-9718-BB9B557BB3A9}" dt="2022-11-26T10:01:40.531" v="3059" actId="478"/>
          <ac:spMkLst>
            <pc:docMk/>
            <pc:sldMk cId="2007053600" sldId="279"/>
            <ac:spMk id="8" creationId="{925EB9C6-B6CB-CC26-31A3-4184B830F3D0}"/>
          </ac:spMkLst>
        </pc:spChg>
        <pc:spChg chg="add del mod">
          <ac:chgData name="Itakello ಠ_ಠ" userId="e28e6785c0acddd5" providerId="LiveId" clId="{022D8F9A-FCAF-48D2-9718-BB9B557BB3A9}" dt="2022-11-26T10:00:51.138" v="3017"/>
          <ac:spMkLst>
            <pc:docMk/>
            <pc:sldMk cId="2007053600" sldId="279"/>
            <ac:spMk id="9" creationId="{7DA08C02-4E8B-C5DF-E723-F2F00A856C52}"/>
          </ac:spMkLst>
        </pc:spChg>
        <pc:spChg chg="add mod">
          <ac:chgData name="Itakello ಠ_ಠ" userId="e28e6785c0acddd5" providerId="LiveId" clId="{022D8F9A-FCAF-48D2-9718-BB9B557BB3A9}" dt="2022-11-26T10:08:17.724" v="3198" actId="14100"/>
          <ac:spMkLst>
            <pc:docMk/>
            <pc:sldMk cId="2007053600" sldId="279"/>
            <ac:spMk id="10" creationId="{57DEFD0E-C836-EEF3-17FB-E83C8A50FDC6}"/>
          </ac:spMkLst>
        </pc:spChg>
        <pc:spChg chg="add mod">
          <ac:chgData name="Itakello ಠ_ಠ" userId="e28e6785c0acddd5" providerId="LiveId" clId="{022D8F9A-FCAF-48D2-9718-BB9B557BB3A9}" dt="2022-11-26T10:08:30.141" v="3202" actId="14100"/>
          <ac:spMkLst>
            <pc:docMk/>
            <pc:sldMk cId="2007053600" sldId="279"/>
            <ac:spMk id="11" creationId="{3C1F8A20-3302-F91F-B22E-F6063F88590C}"/>
          </ac:spMkLst>
        </pc:spChg>
        <pc:spChg chg="add mod">
          <ac:chgData name="Itakello ಠ_ಠ" userId="e28e6785c0acddd5" providerId="LiveId" clId="{022D8F9A-FCAF-48D2-9718-BB9B557BB3A9}" dt="2022-11-26T10:05:59.298" v="3174" actId="164"/>
          <ac:spMkLst>
            <pc:docMk/>
            <pc:sldMk cId="2007053600" sldId="279"/>
            <ac:spMk id="12" creationId="{0433E7A3-79BA-6E8C-F39F-363837ED32D7}"/>
          </ac:spMkLst>
        </pc:spChg>
        <pc:spChg chg="add mod">
          <ac:chgData name="Itakello ಠ_ಠ" userId="e28e6785c0acddd5" providerId="LiveId" clId="{022D8F9A-FCAF-48D2-9718-BB9B557BB3A9}" dt="2022-11-26T10:09:23.921" v="3214" actId="14100"/>
          <ac:spMkLst>
            <pc:docMk/>
            <pc:sldMk cId="2007053600" sldId="279"/>
            <ac:spMk id="18" creationId="{D3BBEF1E-0EE7-30C2-B86D-212A6411AED5}"/>
          </ac:spMkLst>
        </pc:spChg>
        <pc:spChg chg="add mod">
          <ac:chgData name="Itakello ಠ_ಠ" userId="e28e6785c0acddd5" providerId="LiveId" clId="{022D8F9A-FCAF-48D2-9718-BB9B557BB3A9}" dt="2022-11-26T10:09:04.764" v="3209" actId="14100"/>
          <ac:spMkLst>
            <pc:docMk/>
            <pc:sldMk cId="2007053600" sldId="279"/>
            <ac:spMk id="19" creationId="{4C7A288C-BD78-C7E8-FA41-5BC15BA143F1}"/>
          </ac:spMkLst>
        </pc:spChg>
        <pc:spChg chg="add mod">
          <ac:chgData name="Itakello ಠ_ಠ" userId="e28e6785c0acddd5" providerId="LiveId" clId="{022D8F9A-FCAF-48D2-9718-BB9B557BB3A9}" dt="2022-11-26T10:05:50.039" v="3172" actId="164"/>
          <ac:spMkLst>
            <pc:docMk/>
            <pc:sldMk cId="2007053600" sldId="279"/>
            <ac:spMk id="20" creationId="{B5BB37EB-036D-657E-1304-A8D3C25433E2}"/>
          </ac:spMkLst>
        </pc:spChg>
        <pc:spChg chg="add del mod">
          <ac:chgData name="Itakello ಠ_ಠ" userId="e28e6785c0acddd5" providerId="LiveId" clId="{022D8F9A-FCAF-48D2-9718-BB9B557BB3A9}" dt="2022-11-26T10:04:44.589" v="3133"/>
          <ac:spMkLst>
            <pc:docMk/>
            <pc:sldMk cId="2007053600" sldId="279"/>
            <ac:spMk id="22" creationId="{5D118FA6-950E-B35E-600D-532EB3C84678}"/>
          </ac:spMkLst>
        </pc:spChg>
        <pc:spChg chg="add del mod">
          <ac:chgData name="Itakello ಠ_ಠ" userId="e28e6785c0acddd5" providerId="LiveId" clId="{022D8F9A-FCAF-48D2-9718-BB9B557BB3A9}" dt="2022-11-26T10:04:44.589" v="3133"/>
          <ac:spMkLst>
            <pc:docMk/>
            <pc:sldMk cId="2007053600" sldId="279"/>
            <ac:spMk id="23" creationId="{910722B3-175B-DDAA-B373-82A15322D3CA}"/>
          </ac:spMkLst>
        </pc:spChg>
        <pc:spChg chg="add del mod">
          <ac:chgData name="Itakello ಠ_ಠ" userId="e28e6785c0acddd5" providerId="LiveId" clId="{022D8F9A-FCAF-48D2-9718-BB9B557BB3A9}" dt="2022-11-26T10:04:44.589" v="3133"/>
          <ac:spMkLst>
            <pc:docMk/>
            <pc:sldMk cId="2007053600" sldId="279"/>
            <ac:spMk id="24" creationId="{20701675-9F6C-BC7A-4D76-F98F205F3928}"/>
          </ac:spMkLst>
        </pc:spChg>
        <pc:spChg chg="add mod">
          <ac:chgData name="Itakello ಠ_ಠ" userId="e28e6785c0acddd5" providerId="LiveId" clId="{022D8F9A-FCAF-48D2-9718-BB9B557BB3A9}" dt="2022-11-26T10:10:10.449" v="3217" actId="20577"/>
          <ac:spMkLst>
            <pc:docMk/>
            <pc:sldMk cId="2007053600" sldId="279"/>
            <ac:spMk id="26" creationId="{2E8888B0-04DA-EB1C-5EE9-9C993DC32B12}"/>
          </ac:spMkLst>
        </pc:spChg>
        <pc:spChg chg="add mod">
          <ac:chgData name="Itakello ಠ_ಠ" userId="e28e6785c0acddd5" providerId="LiveId" clId="{022D8F9A-FCAF-48D2-9718-BB9B557BB3A9}" dt="2022-11-26T10:10:48.446" v="3226" actId="14100"/>
          <ac:spMkLst>
            <pc:docMk/>
            <pc:sldMk cId="2007053600" sldId="279"/>
            <ac:spMk id="27" creationId="{7A796980-D21F-FD13-EC3D-0A675B9A9535}"/>
          </ac:spMkLst>
        </pc:spChg>
        <pc:spChg chg="add mod">
          <ac:chgData name="Itakello ಠ_ಠ" userId="e28e6785c0acddd5" providerId="LiveId" clId="{022D8F9A-FCAF-48D2-9718-BB9B557BB3A9}" dt="2022-11-26T10:06:04.679" v="3176" actId="164"/>
          <ac:spMkLst>
            <pc:docMk/>
            <pc:sldMk cId="2007053600" sldId="279"/>
            <ac:spMk id="28" creationId="{6919C01A-3F96-7E19-CBED-0B185124693F}"/>
          </ac:spMkLst>
        </pc:spChg>
        <pc:spChg chg="add mod">
          <ac:chgData name="Itakello ಠ_ಠ" userId="e28e6785c0acddd5" providerId="LiveId" clId="{022D8F9A-FCAF-48D2-9718-BB9B557BB3A9}" dt="2022-11-26T10:07:30.665" v="3194" actId="1076"/>
          <ac:spMkLst>
            <pc:docMk/>
            <pc:sldMk cId="2007053600" sldId="279"/>
            <ac:spMk id="33" creationId="{63C66660-C4A6-7A8E-BA8E-0863B166FC3E}"/>
          </ac:spMkLst>
        </pc:spChg>
        <pc:spChg chg="add del mod">
          <ac:chgData name="Itakello ಠ_ಠ" userId="e28e6785c0acddd5" providerId="LiveId" clId="{022D8F9A-FCAF-48D2-9718-BB9B557BB3A9}" dt="2022-11-26T10:10:57.540" v="3228" actId="478"/>
          <ac:spMkLst>
            <pc:docMk/>
            <pc:sldMk cId="2007053600" sldId="279"/>
            <ac:spMk id="35" creationId="{2952B8DF-3A30-F3B4-6D72-EC75B6C3BF80}"/>
          </ac:spMkLst>
        </pc:spChg>
        <pc:grpChg chg="add mod">
          <ac:chgData name="Itakello ಠ_ಠ" userId="e28e6785c0acddd5" providerId="LiveId" clId="{022D8F9A-FCAF-48D2-9718-BB9B557BB3A9}" dt="2022-11-26T10:07:09.360" v="3182" actId="1076"/>
          <ac:grpSpMkLst>
            <pc:docMk/>
            <pc:sldMk cId="2007053600" sldId="279"/>
            <ac:grpSpMk id="30" creationId="{9FCE5929-3D5A-0229-E648-708506D8ECDC}"/>
          </ac:grpSpMkLst>
        </pc:grpChg>
        <pc:grpChg chg="add mod">
          <ac:chgData name="Itakello ಠ_ಠ" userId="e28e6785c0acddd5" providerId="LiveId" clId="{022D8F9A-FCAF-48D2-9718-BB9B557BB3A9}" dt="2022-11-26T10:07:09.360" v="3182" actId="1076"/>
          <ac:grpSpMkLst>
            <pc:docMk/>
            <pc:sldMk cId="2007053600" sldId="279"/>
            <ac:grpSpMk id="31" creationId="{7195A0E3-DBD6-E19A-92A6-4C6A97396AE0}"/>
          </ac:grpSpMkLst>
        </pc:grpChg>
        <pc:grpChg chg="add mod">
          <ac:chgData name="Itakello ಠ_ಠ" userId="e28e6785c0acddd5" providerId="LiveId" clId="{022D8F9A-FCAF-48D2-9718-BB9B557BB3A9}" dt="2022-11-26T10:07:09.360" v="3182" actId="1076"/>
          <ac:grpSpMkLst>
            <pc:docMk/>
            <pc:sldMk cId="2007053600" sldId="279"/>
            <ac:grpSpMk id="32" creationId="{B06B90B0-7027-79A3-EADA-ADC35936E647}"/>
          </ac:grpSpMkLst>
        </pc:grpChg>
        <pc:cxnChg chg="add mod">
          <ac:chgData name="Itakello ಠ_ಠ" userId="e28e6785c0acddd5" providerId="LiveId" clId="{022D8F9A-FCAF-48D2-9718-BB9B557BB3A9}" dt="2022-11-26T10:07:09.360" v="3182" actId="1076"/>
          <ac:cxnSpMkLst>
            <pc:docMk/>
            <pc:sldMk cId="2007053600" sldId="279"/>
            <ac:cxnSpMk id="14" creationId="{1EBE1C26-321F-7C78-1B41-ACCF38CE7795}"/>
          </ac:cxnSpMkLst>
        </pc:cxnChg>
        <pc:cxnChg chg="add mod">
          <ac:chgData name="Itakello ಠ_ಠ" userId="e28e6785c0acddd5" providerId="LiveId" clId="{022D8F9A-FCAF-48D2-9718-BB9B557BB3A9}" dt="2022-11-26T10:07:09.360" v="3182" actId="1076"/>
          <ac:cxnSpMkLst>
            <pc:docMk/>
            <pc:sldMk cId="2007053600" sldId="279"/>
            <ac:cxnSpMk id="21" creationId="{FFC75580-B458-66CD-E235-81C26AC6BBD8}"/>
          </ac:cxnSpMkLst>
        </pc:cxnChg>
        <pc:cxnChg chg="add del mod">
          <ac:chgData name="Itakello ಠ_ಠ" userId="e28e6785c0acddd5" providerId="LiveId" clId="{022D8F9A-FCAF-48D2-9718-BB9B557BB3A9}" dt="2022-11-26T10:04:44.589" v="3133"/>
          <ac:cxnSpMkLst>
            <pc:docMk/>
            <pc:sldMk cId="2007053600" sldId="279"/>
            <ac:cxnSpMk id="25" creationId="{D3C1382B-5DD7-90FD-B8BE-08B8A705895C}"/>
          </ac:cxnSpMkLst>
        </pc:cxnChg>
        <pc:cxnChg chg="add del mod">
          <ac:chgData name="Itakello ಠ_ಠ" userId="e28e6785c0acddd5" providerId="LiveId" clId="{022D8F9A-FCAF-48D2-9718-BB9B557BB3A9}" dt="2022-11-26T10:05:21.235" v="3167" actId="478"/>
          <ac:cxnSpMkLst>
            <pc:docMk/>
            <pc:sldMk cId="2007053600" sldId="279"/>
            <ac:cxnSpMk id="29" creationId="{F888F310-4266-FD92-F29A-5FC070581299}"/>
          </ac:cxnSpMkLst>
        </pc:cxnChg>
      </pc:sldChg>
      <pc:sldChg chg="modSp mod">
        <pc:chgData name="Itakello ಠ_ಠ" userId="e28e6785c0acddd5" providerId="LiveId" clId="{022D8F9A-FCAF-48D2-9718-BB9B557BB3A9}" dt="2022-11-27T22:46:28.122" v="6712"/>
        <pc:sldMkLst>
          <pc:docMk/>
          <pc:sldMk cId="17205991" sldId="280"/>
        </pc:sldMkLst>
        <pc:spChg chg="mod">
          <ac:chgData name="Itakello ಠ_ಠ" userId="e28e6785c0acddd5" providerId="LiveId" clId="{022D8F9A-FCAF-48D2-9718-BB9B557BB3A9}" dt="2022-11-27T22:46:28.122" v="6712"/>
          <ac:spMkLst>
            <pc:docMk/>
            <pc:sldMk cId="17205991" sldId="280"/>
            <ac:spMk id="10" creationId="{AFF31AE0-5540-36FE-645B-C172056B2689}"/>
          </ac:spMkLst>
        </pc:spChg>
      </pc:sldChg>
      <pc:sldChg chg="new del">
        <pc:chgData name="Itakello ಠ_ಠ" userId="e28e6785c0acddd5" providerId="LiveId" clId="{022D8F9A-FCAF-48D2-9718-BB9B557BB3A9}" dt="2022-11-26T17:23:18.506" v="3241" actId="47"/>
        <pc:sldMkLst>
          <pc:docMk/>
          <pc:sldMk cId="2055083535" sldId="281"/>
        </pc:sldMkLst>
      </pc:sldChg>
      <pc:sldChg chg="addSp delSp modSp add mod">
        <pc:chgData name="Itakello ಠ_ಠ" userId="e28e6785c0acddd5" providerId="LiveId" clId="{022D8F9A-FCAF-48D2-9718-BB9B557BB3A9}" dt="2022-11-27T20:51:13.780" v="6698" actId="20577"/>
        <pc:sldMkLst>
          <pc:docMk/>
          <pc:sldMk cId="2171714294" sldId="281"/>
        </pc:sldMkLst>
        <pc:spChg chg="mod">
          <ac:chgData name="Itakello ಠ_ಠ" userId="e28e6785c0acddd5" providerId="LiveId" clId="{022D8F9A-FCAF-48D2-9718-BB9B557BB3A9}" dt="2022-11-26T17:23:57.062" v="3284"/>
          <ac:spMkLst>
            <pc:docMk/>
            <pc:sldMk cId="2171714294" sldId="281"/>
            <ac:spMk id="2" creationId="{F6C5E471-2A12-2C54-EC26-14DD7C8CE3CF}"/>
          </ac:spMkLst>
        </pc:spChg>
        <pc:spChg chg="del">
          <ac:chgData name="Itakello ಠ_ಠ" userId="e28e6785c0acddd5" providerId="LiveId" clId="{022D8F9A-FCAF-48D2-9718-BB9B557BB3A9}" dt="2022-11-26T17:24:04.851" v="3285" actId="478"/>
          <ac:spMkLst>
            <pc:docMk/>
            <pc:sldMk cId="2171714294" sldId="281"/>
            <ac:spMk id="3" creationId="{6C085510-7DBB-B029-8E79-D7133BA48093}"/>
          </ac:spMkLst>
        </pc:spChg>
        <pc:spChg chg="del">
          <ac:chgData name="Itakello ಠ_ಠ" userId="e28e6785c0acddd5" providerId="LiveId" clId="{022D8F9A-FCAF-48D2-9718-BB9B557BB3A9}" dt="2022-11-26T17:24:04.851" v="3285" actId="478"/>
          <ac:spMkLst>
            <pc:docMk/>
            <pc:sldMk cId="2171714294" sldId="281"/>
            <ac:spMk id="4" creationId="{EFD11269-DB76-C5A4-E85C-A54D1E3FA1B8}"/>
          </ac:spMkLst>
        </pc:spChg>
        <pc:spChg chg="del">
          <ac:chgData name="Itakello ಠ_ಠ" userId="e28e6785c0acddd5" providerId="LiveId" clId="{022D8F9A-FCAF-48D2-9718-BB9B557BB3A9}" dt="2022-11-26T17:24:09.512" v="3288" actId="478"/>
          <ac:spMkLst>
            <pc:docMk/>
            <pc:sldMk cId="2171714294" sldId="281"/>
            <ac:spMk id="5" creationId="{E08FB543-54A9-5B12-EA9C-510C5696089A}"/>
          </ac:spMkLst>
        </pc:spChg>
        <pc:spChg chg="add del mod">
          <ac:chgData name="Itakello ಠ_ಠ" userId="e28e6785c0acddd5" providerId="LiveId" clId="{022D8F9A-FCAF-48D2-9718-BB9B557BB3A9}" dt="2022-11-27T18:40:57.192" v="6168" actId="20577"/>
          <ac:spMkLst>
            <pc:docMk/>
            <pc:sldMk cId="2171714294" sldId="281"/>
            <ac:spMk id="10" creationId="{F1AA162C-83D1-EB5A-6291-51FE5DD16FAF}"/>
          </ac:spMkLst>
        </pc:spChg>
        <pc:spChg chg="del">
          <ac:chgData name="Itakello ಠ_ಠ" userId="e28e6785c0acddd5" providerId="LiveId" clId="{022D8F9A-FCAF-48D2-9718-BB9B557BB3A9}" dt="2022-11-26T17:24:10.454" v="3289" actId="478"/>
          <ac:spMkLst>
            <pc:docMk/>
            <pc:sldMk cId="2171714294" sldId="281"/>
            <ac:spMk id="12" creationId="{63AEF434-29E7-69FA-DA0E-46768E80FED3}"/>
          </ac:spMkLst>
        </pc:spChg>
        <pc:spChg chg="add mod">
          <ac:chgData name="Itakello ಠ_ಠ" userId="e28e6785c0acddd5" providerId="LiveId" clId="{022D8F9A-FCAF-48D2-9718-BB9B557BB3A9}" dt="2022-11-27T18:27:10.728" v="5768" actId="14100"/>
          <ac:spMkLst>
            <pc:docMk/>
            <pc:sldMk cId="2171714294" sldId="281"/>
            <ac:spMk id="13" creationId="{943211A9-B054-6CE1-3AD7-26062FF159CB}"/>
          </ac:spMkLst>
        </pc:spChg>
        <pc:spChg chg="mod topLvl">
          <ac:chgData name="Itakello ಠ_ಠ" userId="e28e6785c0acddd5" providerId="LiveId" clId="{022D8F9A-FCAF-48D2-9718-BB9B557BB3A9}" dt="2022-11-27T20:51:13.780" v="6698" actId="20577"/>
          <ac:spMkLst>
            <pc:docMk/>
            <pc:sldMk cId="2171714294" sldId="281"/>
            <ac:spMk id="15" creationId="{08DA9900-7668-E73B-9049-421CA7658091}"/>
          </ac:spMkLst>
        </pc:spChg>
        <pc:spChg chg="mod topLvl">
          <ac:chgData name="Itakello ಠ_ಠ" userId="e28e6785c0acddd5" providerId="LiveId" clId="{022D8F9A-FCAF-48D2-9718-BB9B557BB3A9}" dt="2022-11-27T18:24:30.784" v="5738"/>
          <ac:spMkLst>
            <pc:docMk/>
            <pc:sldMk cId="2171714294" sldId="281"/>
            <ac:spMk id="16" creationId="{ED78B060-7BEB-A2B4-701A-7B25E69D57FF}"/>
          </ac:spMkLst>
        </pc:spChg>
        <pc:spChg chg="mod topLvl">
          <ac:chgData name="Itakello ಠ_ಠ" userId="e28e6785c0acddd5" providerId="LiveId" clId="{022D8F9A-FCAF-48D2-9718-BB9B557BB3A9}" dt="2022-11-27T18:17:33.458" v="5703" actId="1076"/>
          <ac:spMkLst>
            <pc:docMk/>
            <pc:sldMk cId="2171714294" sldId="281"/>
            <ac:spMk id="17" creationId="{B276FC21-5021-1BE3-9825-DE6D35AA944F}"/>
          </ac:spMkLst>
        </pc:spChg>
        <pc:spChg chg="del">
          <ac:chgData name="Itakello ಠ_ಠ" userId="e28e6785c0acddd5" providerId="LiveId" clId="{022D8F9A-FCAF-48D2-9718-BB9B557BB3A9}" dt="2022-11-26T17:24:04.851" v="3285" actId="478"/>
          <ac:spMkLst>
            <pc:docMk/>
            <pc:sldMk cId="2171714294" sldId="281"/>
            <ac:spMk id="21" creationId="{32816CF7-6FA9-552E-0F26-3ADF9E182F3B}"/>
          </ac:spMkLst>
        </pc:spChg>
        <pc:spChg chg="del">
          <ac:chgData name="Itakello ಠ_ಠ" userId="e28e6785c0acddd5" providerId="LiveId" clId="{022D8F9A-FCAF-48D2-9718-BB9B557BB3A9}" dt="2022-11-26T17:24:04.851" v="3285" actId="478"/>
          <ac:spMkLst>
            <pc:docMk/>
            <pc:sldMk cId="2171714294" sldId="281"/>
            <ac:spMk id="24" creationId="{FF68B567-09D0-6791-82E8-50B706328412}"/>
          </ac:spMkLst>
        </pc:spChg>
        <pc:grpChg chg="add del mod">
          <ac:chgData name="Itakello ಠ_ಠ" userId="e28e6785c0acddd5" providerId="LiveId" clId="{022D8F9A-FCAF-48D2-9718-BB9B557BB3A9}" dt="2022-11-27T17:42:19.675" v="4528" actId="165"/>
          <ac:grpSpMkLst>
            <pc:docMk/>
            <pc:sldMk cId="2171714294" sldId="281"/>
            <ac:grpSpMk id="14" creationId="{C0C616DA-DFD7-BDD1-7F6C-ADE605137F7C}"/>
          </ac:grpSpMkLst>
        </pc:grpChg>
        <pc:grpChg chg="add mod">
          <ac:chgData name="Itakello ಠ_ಠ" userId="e28e6785c0acddd5" providerId="LiveId" clId="{022D8F9A-FCAF-48D2-9718-BB9B557BB3A9}" dt="2022-11-27T18:25:58.244" v="5764" actId="1076"/>
          <ac:grpSpMkLst>
            <pc:docMk/>
            <pc:sldMk cId="2171714294" sldId="281"/>
            <ac:grpSpMk id="18" creationId="{D3D40CA3-7481-C3F5-131B-07D0DDC553C2}"/>
          </ac:grpSpMkLst>
        </pc:grpChg>
        <pc:picChg chg="add del mod">
          <ac:chgData name="Itakello ಠ_ಠ" userId="e28e6785c0acddd5" providerId="LiveId" clId="{022D8F9A-FCAF-48D2-9718-BB9B557BB3A9}" dt="2022-11-27T16:54:24.099" v="3345" actId="478"/>
          <ac:picMkLst>
            <pc:docMk/>
            <pc:sldMk cId="2171714294" sldId="281"/>
            <ac:picMk id="4" creationId="{963E38AB-81A5-EFF3-4C99-B6F9CBFE7863}"/>
          </ac:picMkLst>
        </pc:picChg>
        <pc:picChg chg="add mod">
          <ac:chgData name="Itakello ಠ_ಠ" userId="e28e6785c0acddd5" providerId="LiveId" clId="{022D8F9A-FCAF-48D2-9718-BB9B557BB3A9}" dt="2022-11-27T16:54:44.931" v="3356" actId="1076"/>
          <ac:picMkLst>
            <pc:docMk/>
            <pc:sldMk cId="2171714294" sldId="281"/>
            <ac:picMk id="6" creationId="{25072096-9CD2-CFD9-E135-29E31E54DD42}"/>
          </ac:picMkLst>
        </pc:picChg>
        <pc:picChg chg="add del mod">
          <ac:chgData name="Itakello ಠ_ಠ" userId="e28e6785c0acddd5" providerId="LiveId" clId="{022D8F9A-FCAF-48D2-9718-BB9B557BB3A9}" dt="2022-11-27T16:54:35.763" v="3354" actId="478"/>
          <ac:picMkLst>
            <pc:docMk/>
            <pc:sldMk cId="2171714294" sldId="281"/>
            <ac:picMk id="12" creationId="{12DA5AF8-53D6-FE50-E866-E714BD436008}"/>
          </ac:picMkLst>
        </pc:picChg>
        <pc:picChg chg="del">
          <ac:chgData name="Itakello ಠ_ಠ" userId="e28e6785c0acddd5" providerId="LiveId" clId="{022D8F9A-FCAF-48D2-9718-BB9B557BB3A9}" dt="2022-11-26T17:24:04.851" v="3285" actId="478"/>
          <ac:picMkLst>
            <pc:docMk/>
            <pc:sldMk cId="2171714294" sldId="281"/>
            <ac:picMk id="20" creationId="{864DB58B-1732-319C-2767-96AA9A225D31}"/>
          </ac:picMkLst>
        </pc:picChg>
        <pc:picChg chg="del">
          <ac:chgData name="Itakello ಠ_ಠ" userId="e28e6785c0acddd5" providerId="LiveId" clId="{022D8F9A-FCAF-48D2-9718-BB9B557BB3A9}" dt="2022-11-26T17:24:04.851" v="3285" actId="478"/>
          <ac:picMkLst>
            <pc:docMk/>
            <pc:sldMk cId="2171714294" sldId="281"/>
            <ac:picMk id="23" creationId="{2FBCEF3A-FD5F-1D0B-A919-FA799285776D}"/>
          </ac:picMkLst>
        </pc:picChg>
        <pc:cxnChg chg="del">
          <ac:chgData name="Itakello ಠ_ಠ" userId="e28e6785c0acddd5" providerId="LiveId" clId="{022D8F9A-FCAF-48D2-9718-BB9B557BB3A9}" dt="2022-11-26T17:24:04.851" v="3285" actId="478"/>
          <ac:cxnSpMkLst>
            <pc:docMk/>
            <pc:sldMk cId="2171714294" sldId="281"/>
            <ac:cxnSpMk id="17" creationId="{F29C7BF8-FD04-3EA0-E245-147CC7032AF5}"/>
          </ac:cxnSpMkLst>
        </pc:cxnChg>
        <pc:cxnChg chg="add del mod">
          <ac:chgData name="Itakello ಠ_ಠ" userId="e28e6785c0acddd5" providerId="LiveId" clId="{022D8F9A-FCAF-48D2-9718-BB9B557BB3A9}" dt="2022-11-27T18:16:15.105" v="5677" actId="478"/>
          <ac:cxnSpMkLst>
            <pc:docMk/>
            <pc:sldMk cId="2171714294" sldId="281"/>
            <ac:cxnSpMk id="19" creationId="{36D745C1-F6CC-5615-220E-D4DFD9D88E91}"/>
          </ac:cxnSpMkLst>
        </pc:cxnChg>
        <pc:cxnChg chg="add mod">
          <ac:chgData name="Itakello ಠ_ಠ" userId="e28e6785c0acddd5" providerId="LiveId" clId="{022D8F9A-FCAF-48D2-9718-BB9B557BB3A9}" dt="2022-11-27T18:27:16.122" v="5769" actId="1076"/>
          <ac:cxnSpMkLst>
            <pc:docMk/>
            <pc:sldMk cId="2171714294" sldId="281"/>
            <ac:cxnSpMk id="26" creationId="{E84BD60F-353A-2255-0542-B750419EF322}"/>
          </ac:cxnSpMkLst>
        </pc:cxnChg>
      </pc:sldChg>
      <pc:sldChg chg="addSp modSp add mod">
        <pc:chgData name="Itakello ಠ_ಠ" userId="e28e6785c0acddd5" providerId="LiveId" clId="{022D8F9A-FCAF-48D2-9718-BB9B557BB3A9}" dt="2022-11-27T17:05:27.669" v="3813" actId="14100"/>
        <pc:sldMkLst>
          <pc:docMk/>
          <pc:sldMk cId="2712429586" sldId="282"/>
        </pc:sldMkLst>
        <pc:spChg chg="mod">
          <ac:chgData name="Itakello ಠ_ಠ" userId="e28e6785c0acddd5" providerId="LiveId" clId="{022D8F9A-FCAF-48D2-9718-BB9B557BB3A9}" dt="2022-11-26T17:24:37.159" v="3307"/>
          <ac:spMkLst>
            <pc:docMk/>
            <pc:sldMk cId="2712429586" sldId="282"/>
            <ac:spMk id="2" creationId="{F6C5E471-2A12-2C54-EC26-14DD7C8CE3CF}"/>
          </ac:spMkLst>
        </pc:spChg>
        <pc:spChg chg="add mod">
          <ac:chgData name="Itakello ಠ_ಠ" userId="e28e6785c0acddd5" providerId="LiveId" clId="{022D8F9A-FCAF-48D2-9718-BB9B557BB3A9}" dt="2022-11-27T17:05:27.669" v="3813" actId="14100"/>
          <ac:spMkLst>
            <pc:docMk/>
            <pc:sldMk cId="2712429586" sldId="282"/>
            <ac:spMk id="5" creationId="{2A45A91F-D974-2344-D95B-F8C3203E1532}"/>
          </ac:spMkLst>
        </pc:spChg>
        <pc:spChg chg="mod">
          <ac:chgData name="Itakello ಠ_ಠ" userId="e28e6785c0acddd5" providerId="LiveId" clId="{022D8F9A-FCAF-48D2-9718-BB9B557BB3A9}" dt="2022-11-27T16:59:46.602" v="3381" actId="1076"/>
          <ac:spMkLst>
            <pc:docMk/>
            <pc:sldMk cId="2712429586" sldId="282"/>
            <ac:spMk id="10" creationId="{F1AA162C-83D1-EB5A-6291-51FE5DD16FAF}"/>
          </ac:spMkLst>
        </pc:spChg>
        <pc:spChg chg="mod">
          <ac:chgData name="Itakello ಠ_ಠ" userId="e28e6785c0acddd5" providerId="LiveId" clId="{022D8F9A-FCAF-48D2-9718-BB9B557BB3A9}" dt="2022-11-27T17:03:09.805" v="3691" actId="14100"/>
          <ac:spMkLst>
            <pc:docMk/>
            <pc:sldMk cId="2712429586" sldId="282"/>
            <ac:spMk id="13" creationId="{943211A9-B054-6CE1-3AD7-26062FF159CB}"/>
          </ac:spMkLst>
        </pc:spChg>
        <pc:picChg chg="add mod">
          <ac:chgData name="Itakello ಠ_ಠ" userId="e28e6785c0acddd5" providerId="LiveId" clId="{022D8F9A-FCAF-48D2-9718-BB9B557BB3A9}" dt="2022-11-27T16:53:19.551" v="3339" actId="1076"/>
          <ac:picMkLst>
            <pc:docMk/>
            <pc:sldMk cId="2712429586" sldId="282"/>
            <ac:picMk id="4" creationId="{49151338-39A8-259A-AE07-187B4FBAA146}"/>
          </ac:picMkLst>
        </pc:picChg>
      </pc:sldChg>
      <pc:sldChg chg="addSp modSp add mod">
        <pc:chgData name="Itakello ಠ_ಠ" userId="e28e6785c0acddd5" providerId="LiveId" clId="{022D8F9A-FCAF-48D2-9718-BB9B557BB3A9}" dt="2022-11-29T10:05:38.467" v="6787" actId="20577"/>
        <pc:sldMkLst>
          <pc:docMk/>
          <pc:sldMk cId="2467213153" sldId="283"/>
        </pc:sldMkLst>
        <pc:spChg chg="add mod">
          <ac:chgData name="Itakello ಠ_ಠ" userId="e28e6785c0acddd5" providerId="LiveId" clId="{022D8F9A-FCAF-48D2-9718-BB9B557BB3A9}" dt="2022-11-29T10:05:38.467" v="6787" actId="20577"/>
          <ac:spMkLst>
            <pc:docMk/>
            <pc:sldMk cId="2467213153" sldId="283"/>
            <ac:spMk id="3" creationId="{8966AB37-5D05-77FD-33C5-58D4D573F7BC}"/>
          </ac:spMkLst>
        </pc:spChg>
        <pc:spChg chg="mod">
          <ac:chgData name="Itakello ಠ_ಠ" userId="e28e6785c0acddd5" providerId="LiveId" clId="{022D8F9A-FCAF-48D2-9718-BB9B557BB3A9}" dt="2022-11-27T17:23:49.075" v="4063" actId="20577"/>
          <ac:spMkLst>
            <pc:docMk/>
            <pc:sldMk cId="2467213153" sldId="283"/>
            <ac:spMk id="10" creationId="{F1AA162C-83D1-EB5A-6291-51FE5DD16FAF}"/>
          </ac:spMkLst>
        </pc:spChg>
        <pc:spChg chg="mod">
          <ac:chgData name="Itakello ಠ_ಠ" userId="e28e6785c0acddd5" providerId="LiveId" clId="{022D8F9A-FCAF-48D2-9718-BB9B557BB3A9}" dt="2022-11-29T10:01:45.209" v="6723" actId="113"/>
          <ac:spMkLst>
            <pc:docMk/>
            <pc:sldMk cId="2467213153" sldId="283"/>
            <ac:spMk id="13" creationId="{943211A9-B054-6CE1-3AD7-26062FF159CB}"/>
          </ac:spMkLst>
        </pc:spChg>
        <pc:picChg chg="mod">
          <ac:chgData name="Itakello ಠ_ಠ" userId="e28e6785c0acddd5" providerId="LiveId" clId="{022D8F9A-FCAF-48D2-9718-BB9B557BB3A9}" dt="2022-11-27T16:53:51.430" v="3341" actId="14826"/>
          <ac:picMkLst>
            <pc:docMk/>
            <pc:sldMk cId="2467213153" sldId="283"/>
            <ac:picMk id="4" creationId="{49151338-39A8-259A-AE07-187B4FBAA146}"/>
          </ac:picMkLst>
        </pc:picChg>
      </pc:sldChg>
      <pc:sldChg chg="addSp delSp modSp add mod">
        <pc:chgData name="Itakello ಠ_ಠ" userId="e28e6785c0acddd5" providerId="LiveId" clId="{022D8F9A-FCAF-48D2-9718-BB9B557BB3A9}" dt="2022-11-27T18:27:00.292" v="5766" actId="14100"/>
        <pc:sldMkLst>
          <pc:docMk/>
          <pc:sldMk cId="2964057335" sldId="284"/>
        </pc:sldMkLst>
        <pc:spChg chg="mod">
          <ac:chgData name="Itakello ಠ_ಠ" userId="e28e6785c0acddd5" providerId="LiveId" clId="{022D8F9A-FCAF-48D2-9718-BB9B557BB3A9}" dt="2022-11-27T18:15:45.139" v="5676" actId="20577"/>
          <ac:spMkLst>
            <pc:docMk/>
            <pc:sldMk cId="2964057335" sldId="284"/>
            <ac:spMk id="4" creationId="{375ACAFD-9140-EFC1-7435-402DE962F07A}"/>
          </ac:spMkLst>
        </pc:spChg>
        <pc:spChg chg="mod">
          <ac:chgData name="Itakello ಠ_ಠ" userId="e28e6785c0acddd5" providerId="LiveId" clId="{022D8F9A-FCAF-48D2-9718-BB9B557BB3A9}" dt="2022-11-27T18:14:25.168" v="5585" actId="20577"/>
          <ac:spMkLst>
            <pc:docMk/>
            <pc:sldMk cId="2964057335" sldId="284"/>
            <ac:spMk id="5" creationId="{A2F36731-250F-4172-2D7F-55F945D39965}"/>
          </ac:spMkLst>
        </pc:spChg>
        <pc:spChg chg="mod">
          <ac:chgData name="Itakello ಠ_ಠ" userId="e28e6785c0acddd5" providerId="LiveId" clId="{022D8F9A-FCAF-48D2-9718-BB9B557BB3A9}" dt="2022-11-27T17:26:41.431" v="4230" actId="20577"/>
          <ac:spMkLst>
            <pc:docMk/>
            <pc:sldMk cId="2964057335" sldId="284"/>
            <ac:spMk id="10" creationId="{F1AA162C-83D1-EB5A-6291-51FE5DD16FAF}"/>
          </ac:spMkLst>
        </pc:spChg>
        <pc:spChg chg="mod">
          <ac:chgData name="Itakello ಠ_ಠ" userId="e28e6785c0acddd5" providerId="LiveId" clId="{022D8F9A-FCAF-48D2-9718-BB9B557BB3A9}" dt="2022-11-27T18:07:52.486" v="5396"/>
          <ac:spMkLst>
            <pc:docMk/>
            <pc:sldMk cId="2964057335" sldId="284"/>
            <ac:spMk id="11" creationId="{3117F958-45C6-ACF0-3335-D9E9A1133224}"/>
          </ac:spMkLst>
        </pc:spChg>
        <pc:spChg chg="mod">
          <ac:chgData name="Itakello ಠ_ಠ" userId="e28e6785c0acddd5" providerId="LiveId" clId="{022D8F9A-FCAF-48D2-9718-BB9B557BB3A9}" dt="2022-11-27T18:27:00.292" v="5766" actId="14100"/>
          <ac:spMkLst>
            <pc:docMk/>
            <pc:sldMk cId="2964057335" sldId="284"/>
            <ac:spMk id="13" creationId="{943211A9-B054-6CE1-3AD7-26062FF159CB}"/>
          </ac:spMkLst>
        </pc:spChg>
        <pc:spChg chg="mod">
          <ac:chgData name="Itakello ಠ_ಠ" userId="e28e6785c0acddd5" providerId="LiveId" clId="{022D8F9A-FCAF-48D2-9718-BB9B557BB3A9}" dt="2022-11-27T18:24:52.504" v="5746" actId="20577"/>
          <ac:spMkLst>
            <pc:docMk/>
            <pc:sldMk cId="2964057335" sldId="284"/>
            <ac:spMk id="15" creationId="{B1927312-1855-7ECA-C084-85AF655C5D08}"/>
          </ac:spMkLst>
        </pc:spChg>
        <pc:spChg chg="mod">
          <ac:chgData name="Itakello ಠ_ಠ" userId="e28e6785c0acddd5" providerId="LiveId" clId="{022D8F9A-FCAF-48D2-9718-BB9B557BB3A9}" dt="2022-11-27T18:24:42.693" v="5741"/>
          <ac:spMkLst>
            <pc:docMk/>
            <pc:sldMk cId="2964057335" sldId="284"/>
            <ac:spMk id="16" creationId="{903AFE7E-9540-992E-F86B-B1EFA55E211D}"/>
          </ac:spMkLst>
        </pc:spChg>
        <pc:spChg chg="mod">
          <ac:chgData name="Itakello ಠ_ಠ" userId="e28e6785c0acddd5" providerId="LiveId" clId="{022D8F9A-FCAF-48D2-9718-BB9B557BB3A9}" dt="2022-11-27T18:23:28.660" v="5723"/>
          <ac:spMkLst>
            <pc:docMk/>
            <pc:sldMk cId="2964057335" sldId="284"/>
            <ac:spMk id="17" creationId="{239DA7CD-AD9E-C40B-531C-B12C49F07282}"/>
          </ac:spMkLst>
        </pc:spChg>
        <pc:grpChg chg="add del mod">
          <ac:chgData name="Itakello ಠ_ಠ" userId="e28e6785c0acddd5" providerId="LiveId" clId="{022D8F9A-FCAF-48D2-9718-BB9B557BB3A9}" dt="2022-11-27T18:23:44.204" v="5727" actId="478"/>
          <ac:grpSpMkLst>
            <pc:docMk/>
            <pc:sldMk cId="2964057335" sldId="284"/>
            <ac:grpSpMk id="3" creationId="{C05A5966-97E3-8C05-1A0A-3E90B89EC326}"/>
          </ac:grpSpMkLst>
        </pc:grpChg>
        <pc:grpChg chg="add mod">
          <ac:chgData name="Itakello ಠ_ಠ" userId="e28e6785c0acddd5" providerId="LiveId" clId="{022D8F9A-FCAF-48D2-9718-BB9B557BB3A9}" dt="2022-11-27T18:23:55.255" v="5728" actId="1076"/>
          <ac:grpSpMkLst>
            <pc:docMk/>
            <pc:sldMk cId="2964057335" sldId="284"/>
            <ac:grpSpMk id="14" creationId="{2B6A3DE3-D4EF-1FC0-B693-7838211C5C93}"/>
          </ac:grpSpMkLst>
        </pc:grpChg>
        <pc:picChg chg="mod">
          <ac:chgData name="Itakello ಠ_ಠ" userId="e28e6785c0acddd5" providerId="LiveId" clId="{022D8F9A-FCAF-48D2-9718-BB9B557BB3A9}" dt="2022-11-27T16:55:02.683" v="3359" actId="14826"/>
          <ac:picMkLst>
            <pc:docMk/>
            <pc:sldMk cId="2964057335" sldId="284"/>
            <ac:picMk id="6" creationId="{25072096-9CD2-CFD9-E135-29E31E54DD42}"/>
          </ac:picMkLst>
        </pc:picChg>
        <pc:cxnChg chg="add mod">
          <ac:chgData name="Itakello ಠ_ಠ" userId="e28e6785c0acddd5" providerId="LiveId" clId="{022D8F9A-FCAF-48D2-9718-BB9B557BB3A9}" dt="2022-11-27T18:07:52.486" v="5396"/>
          <ac:cxnSpMkLst>
            <pc:docMk/>
            <pc:sldMk cId="2964057335" sldId="284"/>
            <ac:cxnSpMk id="12" creationId="{01DCDA58-ED71-2038-EC85-3C73BE6727DE}"/>
          </ac:cxnSpMkLst>
        </pc:cxnChg>
      </pc:sldChg>
      <pc:sldChg chg="addSp delSp modSp add mod">
        <pc:chgData name="Itakello ಠ_ಠ" userId="e28e6785c0acddd5" providerId="LiveId" clId="{022D8F9A-FCAF-48D2-9718-BB9B557BB3A9}" dt="2022-11-27T18:42:02.162" v="6232" actId="20577"/>
        <pc:sldMkLst>
          <pc:docMk/>
          <pc:sldMk cId="522267422" sldId="285"/>
        </pc:sldMkLst>
        <pc:spChg chg="add mod">
          <ac:chgData name="Itakello ಠ_ಠ" userId="e28e6785c0acddd5" providerId="LiveId" clId="{022D8F9A-FCAF-48D2-9718-BB9B557BB3A9}" dt="2022-11-27T18:38:55.241" v="6137" actId="27107"/>
          <ac:spMkLst>
            <pc:docMk/>
            <pc:sldMk cId="522267422" sldId="285"/>
            <ac:spMk id="3" creationId="{D14F85DB-AB1A-27C2-7766-E712311D1A49}"/>
          </ac:spMkLst>
        </pc:spChg>
        <pc:spChg chg="mod">
          <ac:chgData name="Itakello ಠ_ಠ" userId="e28e6785c0acddd5" providerId="LiveId" clId="{022D8F9A-FCAF-48D2-9718-BB9B557BB3A9}" dt="2022-11-27T18:42:02.162" v="6232" actId="20577"/>
          <ac:spMkLst>
            <pc:docMk/>
            <pc:sldMk cId="522267422" sldId="285"/>
            <ac:spMk id="10" creationId="{F1AA162C-83D1-EB5A-6291-51FE5DD16FAF}"/>
          </ac:spMkLst>
        </pc:spChg>
        <pc:spChg chg="del mod">
          <ac:chgData name="Itakello ಠ_ಠ" userId="e28e6785c0acddd5" providerId="LiveId" clId="{022D8F9A-FCAF-48D2-9718-BB9B557BB3A9}" dt="2022-11-27T18:26:18.103" v="5765" actId="478"/>
          <ac:spMkLst>
            <pc:docMk/>
            <pc:sldMk cId="522267422" sldId="285"/>
            <ac:spMk id="13" creationId="{943211A9-B054-6CE1-3AD7-26062FF159CB}"/>
          </ac:spMkLst>
        </pc:spChg>
        <pc:picChg chg="mod">
          <ac:chgData name="Itakello ಠ_ಠ" userId="e28e6785c0acddd5" providerId="LiveId" clId="{022D8F9A-FCAF-48D2-9718-BB9B557BB3A9}" dt="2022-11-27T16:55:15.832" v="3360" actId="14826"/>
          <ac:picMkLst>
            <pc:docMk/>
            <pc:sldMk cId="522267422" sldId="285"/>
            <ac:picMk id="6" creationId="{25072096-9CD2-CFD9-E135-29E31E54DD42}"/>
          </ac:picMkLst>
        </pc:picChg>
      </pc:sldChg>
      <pc:sldChg chg="addSp delSp modSp add mod">
        <pc:chgData name="Itakello ಠ_ಠ" userId="e28e6785c0acddd5" providerId="LiveId" clId="{022D8F9A-FCAF-48D2-9718-BB9B557BB3A9}" dt="2022-11-27T18:41:09.603" v="6199" actId="27636"/>
        <pc:sldMkLst>
          <pc:docMk/>
          <pc:sldMk cId="2380481655" sldId="286"/>
        </pc:sldMkLst>
        <pc:spChg chg="mod topLvl">
          <ac:chgData name="Itakello ಠ_ಠ" userId="e28e6785c0acddd5" providerId="LiveId" clId="{022D8F9A-FCAF-48D2-9718-BB9B557BB3A9}" dt="2022-11-27T18:18:19.923" v="5715" actId="21"/>
          <ac:spMkLst>
            <pc:docMk/>
            <pc:sldMk cId="2380481655" sldId="286"/>
            <ac:spMk id="4" creationId="{0D1FF9EF-9571-012F-2364-6436BE6890FB}"/>
          </ac:spMkLst>
        </pc:spChg>
        <pc:spChg chg="mod topLvl">
          <ac:chgData name="Itakello ಠ_ಠ" userId="e28e6785c0acddd5" providerId="LiveId" clId="{022D8F9A-FCAF-48D2-9718-BB9B557BB3A9}" dt="2022-11-27T17:56:07.452" v="5217" actId="164"/>
          <ac:spMkLst>
            <pc:docMk/>
            <pc:sldMk cId="2380481655" sldId="286"/>
            <ac:spMk id="5" creationId="{4ACBED8C-A5BE-B136-C3E5-134D5D2A599A}"/>
          </ac:spMkLst>
        </pc:spChg>
        <pc:spChg chg="mod">
          <ac:chgData name="Itakello ಠ_ಠ" userId="e28e6785c0acddd5" providerId="LiveId" clId="{022D8F9A-FCAF-48D2-9718-BB9B557BB3A9}" dt="2022-11-27T18:41:09.603" v="6199" actId="27636"/>
          <ac:spMkLst>
            <pc:docMk/>
            <pc:sldMk cId="2380481655" sldId="286"/>
            <ac:spMk id="10" creationId="{F1AA162C-83D1-EB5A-6291-51FE5DD16FAF}"/>
          </ac:spMkLst>
        </pc:spChg>
        <pc:spChg chg="mod topLvl">
          <ac:chgData name="Itakello ಠ_ಠ" userId="e28e6785c0acddd5" providerId="LiveId" clId="{022D8F9A-FCAF-48D2-9718-BB9B557BB3A9}" dt="2022-11-27T17:56:07.452" v="5217" actId="164"/>
          <ac:spMkLst>
            <pc:docMk/>
            <pc:sldMk cId="2380481655" sldId="286"/>
            <ac:spMk id="11" creationId="{4BE11643-984A-8144-3FBF-AA15280C9D1F}"/>
          </ac:spMkLst>
        </pc:spChg>
        <pc:spChg chg="mod">
          <ac:chgData name="Itakello ಠ_ಠ" userId="e28e6785c0acddd5" providerId="LiveId" clId="{022D8F9A-FCAF-48D2-9718-BB9B557BB3A9}" dt="2022-11-27T18:27:05.033" v="5767" actId="14100"/>
          <ac:spMkLst>
            <pc:docMk/>
            <pc:sldMk cId="2380481655" sldId="286"/>
            <ac:spMk id="13" creationId="{943211A9-B054-6CE1-3AD7-26062FF159CB}"/>
          </ac:spMkLst>
        </pc:spChg>
        <pc:spChg chg="mod">
          <ac:chgData name="Itakello ಠ_ಠ" userId="e28e6785c0acddd5" providerId="LiveId" clId="{022D8F9A-FCAF-48D2-9718-BB9B557BB3A9}" dt="2022-11-27T18:24:35.090" v="5739"/>
          <ac:spMkLst>
            <pc:docMk/>
            <pc:sldMk cId="2380481655" sldId="286"/>
            <ac:spMk id="21" creationId="{334B58C5-30F5-2959-4B7E-6D626060A787}"/>
          </ac:spMkLst>
        </pc:spChg>
        <pc:spChg chg="mod">
          <ac:chgData name="Itakello ಠ_ಠ" userId="e28e6785c0acddd5" providerId="LiveId" clId="{022D8F9A-FCAF-48D2-9718-BB9B557BB3A9}" dt="2022-11-27T18:24:39.111" v="5740"/>
          <ac:spMkLst>
            <pc:docMk/>
            <pc:sldMk cId="2380481655" sldId="286"/>
            <ac:spMk id="22" creationId="{EB136547-37F8-000F-36F6-4D3EE6E3E2B2}"/>
          </ac:spMkLst>
        </pc:spChg>
        <pc:spChg chg="mod">
          <ac:chgData name="Itakello ಠ_ಠ" userId="e28e6785c0acddd5" providerId="LiveId" clId="{022D8F9A-FCAF-48D2-9718-BB9B557BB3A9}" dt="2022-11-27T18:18:02.538" v="5706"/>
          <ac:spMkLst>
            <pc:docMk/>
            <pc:sldMk cId="2380481655" sldId="286"/>
            <ac:spMk id="23" creationId="{63B38BB1-4083-6CD0-B15F-423CE3F00629}"/>
          </ac:spMkLst>
        </pc:spChg>
        <pc:grpChg chg="add del mod">
          <ac:chgData name="Itakello ಠ_ಠ" userId="e28e6785c0acddd5" providerId="LiveId" clId="{022D8F9A-FCAF-48D2-9718-BB9B557BB3A9}" dt="2022-11-27T17:54:59.358" v="5186" actId="165"/>
          <ac:grpSpMkLst>
            <pc:docMk/>
            <pc:sldMk cId="2380481655" sldId="286"/>
            <ac:grpSpMk id="3" creationId="{EE90E705-3E9D-F2C6-2153-40B29D33DF1E}"/>
          </ac:grpSpMkLst>
        </pc:grpChg>
        <pc:grpChg chg="add del mod">
          <ac:chgData name="Itakello ಠ_ಠ" userId="e28e6785c0acddd5" providerId="LiveId" clId="{022D8F9A-FCAF-48D2-9718-BB9B557BB3A9}" dt="2022-11-27T18:18:36.840" v="5718" actId="478"/>
          <ac:grpSpMkLst>
            <pc:docMk/>
            <pc:sldMk cId="2380481655" sldId="286"/>
            <ac:grpSpMk id="14" creationId="{8611DA07-190A-FA01-64D4-6DD57905A68F}"/>
          </ac:grpSpMkLst>
        </pc:grpChg>
        <pc:grpChg chg="del">
          <ac:chgData name="Itakello ಠ_ಠ" userId="e28e6785c0acddd5" providerId="LiveId" clId="{022D8F9A-FCAF-48D2-9718-BB9B557BB3A9}" dt="2022-11-27T17:50:23.203" v="4736" actId="478"/>
          <ac:grpSpMkLst>
            <pc:docMk/>
            <pc:sldMk cId="2380481655" sldId="286"/>
            <ac:grpSpMk id="18" creationId="{D3D40CA3-7481-C3F5-131B-07D0DDC553C2}"/>
          </ac:grpSpMkLst>
        </pc:grpChg>
        <pc:grpChg chg="add mod">
          <ac:chgData name="Itakello ಠ_ಠ" userId="e28e6785c0acddd5" providerId="LiveId" clId="{022D8F9A-FCAF-48D2-9718-BB9B557BB3A9}" dt="2022-11-27T18:18:58.487" v="5721" actId="1076"/>
          <ac:grpSpMkLst>
            <pc:docMk/>
            <pc:sldMk cId="2380481655" sldId="286"/>
            <ac:grpSpMk id="20" creationId="{05D50233-A951-C9A6-71F2-2F23A0C5A159}"/>
          </ac:grpSpMkLst>
        </pc:grpChg>
        <pc:cxnChg chg="add mod">
          <ac:chgData name="Itakello ಠ_ಠ" userId="e28e6785c0acddd5" providerId="LiveId" clId="{022D8F9A-FCAF-48D2-9718-BB9B557BB3A9}" dt="2022-11-27T18:25:24.931" v="5747" actId="1076"/>
          <ac:cxnSpMkLst>
            <pc:docMk/>
            <pc:sldMk cId="2380481655" sldId="286"/>
            <ac:cxnSpMk id="12" creationId="{2CB93963-C0B5-EBA5-69D8-8A84A881F2FA}"/>
          </ac:cxnSpMkLst>
        </pc:cxnChg>
        <pc:cxnChg chg="del">
          <ac:chgData name="Itakello ಠ_ಠ" userId="e28e6785c0acddd5" providerId="LiveId" clId="{022D8F9A-FCAF-48D2-9718-BB9B557BB3A9}" dt="2022-11-27T17:50:24.891" v="4737" actId="478"/>
          <ac:cxnSpMkLst>
            <pc:docMk/>
            <pc:sldMk cId="2380481655" sldId="286"/>
            <ac:cxnSpMk id="19" creationId="{36D745C1-F6CC-5615-220E-D4DFD9D88E91}"/>
          </ac:cxnSpMkLst>
        </pc:cxnChg>
      </pc:sldChg>
      <pc:sldChg chg="new del">
        <pc:chgData name="Itakello ಠ_ಠ" userId="e28e6785c0acddd5" providerId="LiveId" clId="{022D8F9A-FCAF-48D2-9718-BB9B557BB3A9}" dt="2022-11-27T17:49:47.868" v="4734" actId="680"/>
        <pc:sldMkLst>
          <pc:docMk/>
          <pc:sldMk cId="3933833877" sldId="286"/>
        </pc:sldMkLst>
      </pc:sldChg>
      <pc:sldChg chg="addSp modSp add mod">
        <pc:chgData name="Itakello ಠ_ಠ" userId="e28e6785c0acddd5" providerId="LiveId" clId="{022D8F9A-FCAF-48D2-9718-BB9B557BB3A9}" dt="2022-11-27T18:47:24.074" v="6696" actId="20577"/>
        <pc:sldMkLst>
          <pc:docMk/>
          <pc:sldMk cId="79187584" sldId="287"/>
        </pc:sldMkLst>
        <pc:spChg chg="mod">
          <ac:chgData name="Itakello ಠ_ಠ" userId="e28e6785c0acddd5" providerId="LiveId" clId="{022D8F9A-FCAF-48D2-9718-BB9B557BB3A9}" dt="2022-11-27T18:45:03.994" v="6511" actId="20577"/>
          <ac:spMkLst>
            <pc:docMk/>
            <pc:sldMk cId="79187584" sldId="287"/>
            <ac:spMk id="3" creationId="{D14F85DB-AB1A-27C2-7766-E712311D1A49}"/>
          </ac:spMkLst>
        </pc:spChg>
        <pc:spChg chg="mod">
          <ac:chgData name="Itakello ಠ_ಠ" userId="e28e6785c0acddd5" providerId="LiveId" clId="{022D8F9A-FCAF-48D2-9718-BB9B557BB3A9}" dt="2022-11-27T18:41:56.989" v="6231" actId="20577"/>
          <ac:spMkLst>
            <pc:docMk/>
            <pc:sldMk cId="79187584" sldId="287"/>
            <ac:spMk id="10" creationId="{F1AA162C-83D1-EB5A-6291-51FE5DD16FAF}"/>
          </ac:spMkLst>
        </pc:spChg>
        <pc:spChg chg="mod">
          <ac:chgData name="Itakello ಠ_ಠ" userId="e28e6785c0acddd5" providerId="LiveId" clId="{022D8F9A-FCAF-48D2-9718-BB9B557BB3A9}" dt="2022-11-27T18:46:19.097" v="6589" actId="20577"/>
          <ac:spMkLst>
            <pc:docMk/>
            <pc:sldMk cId="79187584" sldId="287"/>
            <ac:spMk id="11" creationId="{4754A4D4-86BD-A157-27D8-A937BE67B6C5}"/>
          </ac:spMkLst>
        </pc:spChg>
        <pc:spChg chg="mod">
          <ac:chgData name="Itakello ಠ_ಠ" userId="e28e6785c0acddd5" providerId="LiveId" clId="{022D8F9A-FCAF-48D2-9718-BB9B557BB3A9}" dt="2022-11-27T18:47:24.074" v="6696" actId="20577"/>
          <ac:spMkLst>
            <pc:docMk/>
            <pc:sldMk cId="79187584" sldId="287"/>
            <ac:spMk id="12" creationId="{8B4FE856-803E-1F64-94D6-B0A1127556A2}"/>
          </ac:spMkLst>
        </pc:spChg>
        <pc:spChg chg="mod">
          <ac:chgData name="Itakello ಠ_ಠ" userId="e28e6785c0acddd5" providerId="LiveId" clId="{022D8F9A-FCAF-48D2-9718-BB9B557BB3A9}" dt="2022-11-27T18:45:14.100" v="6512"/>
          <ac:spMkLst>
            <pc:docMk/>
            <pc:sldMk cId="79187584" sldId="287"/>
            <ac:spMk id="13" creationId="{3D776E22-C9E9-DD5D-9F20-2EDDB236318E}"/>
          </ac:spMkLst>
        </pc:spChg>
        <pc:grpChg chg="add mod">
          <ac:chgData name="Itakello ಠ_ಠ" userId="e28e6785c0acddd5" providerId="LiveId" clId="{022D8F9A-FCAF-48D2-9718-BB9B557BB3A9}" dt="2022-11-27T18:45:19.312" v="6513" actId="1076"/>
          <ac:grpSpMkLst>
            <pc:docMk/>
            <pc:sldMk cId="79187584" sldId="287"/>
            <ac:grpSpMk id="5" creationId="{C635FCBF-0DA1-9F36-0B4D-51CE6B661A56}"/>
          </ac:grpSpMkLst>
        </pc:grpChg>
        <pc:cxnChg chg="add mod">
          <ac:chgData name="Itakello ಠ_ಠ" userId="e28e6785c0acddd5" providerId="LiveId" clId="{022D8F9A-FCAF-48D2-9718-BB9B557BB3A9}" dt="2022-11-27T18:45:19.312" v="6513" actId="1076"/>
          <ac:cxnSpMkLst>
            <pc:docMk/>
            <pc:sldMk cId="79187584" sldId="287"/>
            <ac:cxnSpMk id="4" creationId="{7C65B00D-7DC8-E3BD-FE1E-B847D7F7888F}"/>
          </ac:cxnSpMkLst>
        </pc:cxnChg>
      </pc:sldChg>
      <pc:sldChg chg="delSp mod">
        <pc:chgData name="Itakello ಠ_ಠ" userId="e28e6785c0acddd5" providerId="LiveId" clId="{022D8F9A-FCAF-48D2-9718-BB9B557BB3A9}" dt="2022-11-29T09:39:37.615" v="6713" actId="478"/>
        <pc:sldMkLst>
          <pc:docMk/>
          <pc:sldMk cId="1946368269" sldId="288"/>
        </pc:sldMkLst>
        <pc:spChg chg="del">
          <ac:chgData name="Itakello ಠ_ಠ" userId="e28e6785c0acddd5" providerId="LiveId" clId="{022D8F9A-FCAF-48D2-9718-BB9B557BB3A9}" dt="2022-11-29T09:39:37.615" v="6713" actId="478"/>
          <ac:spMkLst>
            <pc:docMk/>
            <pc:sldMk cId="1946368269" sldId="288"/>
            <ac:spMk id="13" creationId="{99D6866D-5242-36AA-0EDC-D408F95C97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11/29/2022</a:t>
            </a:fld>
            <a:endParaRPr lang="en-US"/>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La parte di sinistra sarebbe di Nick – Intro chap 3</a:t>
            </a:r>
          </a:p>
        </p:txBody>
      </p:sp>
      <p:sp>
        <p:nvSpPr>
          <p:cNvPr id="4" name="Slide Number Placeholder 3"/>
          <p:cNvSpPr>
            <a:spLocks noGrp="1"/>
          </p:cNvSpPr>
          <p:nvPr>
            <p:ph type="sldNum" sz="quarter" idx="5"/>
          </p:nvPr>
        </p:nvSpPr>
        <p:spPr/>
        <p:txBody>
          <a:bodyPr/>
          <a:lstStyle/>
          <a:p>
            <a:fld id="{798C5307-140F-447F-BCBA-BB92E3A2906B}" type="slidenum">
              <a:rPr lang="en-US" smtClean="0"/>
              <a:t>4</a:t>
            </a:fld>
            <a:endParaRPr lang="en-US"/>
          </a:p>
        </p:txBody>
      </p:sp>
    </p:spTree>
    <p:extLst>
      <p:ext uri="{BB962C8B-B14F-4D97-AF65-F5344CB8AC3E}">
        <p14:creationId xmlns:p14="http://schemas.microsoft.com/office/powerpoint/2010/main" val="155052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8C5307-140F-447F-BCBA-BB92E3A2906B}" type="slidenum">
              <a:rPr lang="en-US" smtClean="0"/>
              <a:t>14</a:t>
            </a:fld>
            <a:endParaRPr lang="en-US"/>
          </a:p>
        </p:txBody>
      </p:sp>
    </p:spTree>
    <p:extLst>
      <p:ext uri="{BB962C8B-B14F-4D97-AF65-F5344CB8AC3E}">
        <p14:creationId xmlns:p14="http://schemas.microsoft.com/office/powerpoint/2010/main" val="324639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Social Scoring Systems</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Social Scoring Systems</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Social Scoring Systems</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November 2022</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Social Scoring Systems</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Social Scoring Systems</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Social Scoring Systems</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November 2022</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Social Scoring Systems</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Social Scoring Systems</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November 2022</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November 2022</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Social Scoring Systems</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quoteinspector.com/images/credit/credit-score-dial-gauge/" TargetMode="External"/><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scherlund.blogspot.com/2019/01/call-to-reimagine-artificial.html" TargetMode="External"/><Relationship Id="rId5" Type="http://schemas.openxmlformats.org/officeDocument/2006/relationships/image" Target="../media/image3.jpeg"/><Relationship Id="rId4" Type="http://schemas.openxmlformats.org/officeDocument/2006/relationships/hyperlink" Target="https://scherlund.blogspot.com/2017/06/the-real-threat-of-artificial.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www.flickr.com/photos/r-butler/5049442549/" TargetMode="External"/><Relationship Id="rId2" Type="http://schemas.openxmlformats.org/officeDocument/2006/relationships/image" Target="../media/image12.jpeg"/><Relationship Id="rId1" Type="http://schemas.openxmlformats.org/officeDocument/2006/relationships/slideLayout" Target="../slideLayouts/slideLayout10.xml"/><Relationship Id="rId5" Type="http://schemas.openxmlformats.org/officeDocument/2006/relationships/hyperlink" Target="https://www.brasildefato.com.br/2017/01/22/artigo-a-utopia-a-esperanca-e-o-jornalismo/" TargetMode="Externa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s://old.cogitoetvolo.it/eu-flag-1/" TargetMode="External"/><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FAF9D845-1D7D-4A88-86ED-B45A77144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34F2A62-CB96-44B7-9829-3BEA927D5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788595"/>
            <a:ext cx="4014395" cy="3525220"/>
          </a:xfrm>
        </p:spPr>
        <p:txBody>
          <a:bodyPr vert="horz" lIns="91440" tIns="45720" rIns="91440" bIns="45720" rtlCol="0" anchor="t">
            <a:normAutofit/>
          </a:bodyPr>
          <a:lstStyle/>
          <a:p>
            <a:r>
              <a:rPr lang="en-US" sz="5400" spc="-40">
                <a:solidFill>
                  <a:srgbClr val="FFFFFF"/>
                </a:solidFill>
              </a:rPr>
              <a:t>Social Scoring Systems</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313815"/>
            <a:ext cx="4014395" cy="1629785"/>
          </a:xfrm>
        </p:spPr>
        <p:txBody>
          <a:bodyPr vert="horz" lIns="91440" tIns="45720" rIns="91440" bIns="45720" rtlCol="0" anchor="b">
            <a:normAutofit/>
          </a:bodyPr>
          <a:lstStyle/>
          <a:p>
            <a:pPr>
              <a:lnSpc>
                <a:spcPct val="100000"/>
              </a:lnSpc>
            </a:pPr>
            <a:r>
              <a:rPr lang="en-US" err="1">
                <a:solidFill>
                  <a:srgbClr val="FFFFFF"/>
                </a:solidFill>
              </a:rPr>
              <a:t>Carraro</a:t>
            </a:r>
            <a:r>
              <a:rPr lang="en-US">
                <a:solidFill>
                  <a:srgbClr val="FFFFFF"/>
                </a:solidFill>
              </a:rPr>
              <a:t> Marco</a:t>
            </a:r>
          </a:p>
          <a:p>
            <a:pPr>
              <a:lnSpc>
                <a:spcPct val="100000"/>
              </a:lnSpc>
            </a:pPr>
            <a:r>
              <a:rPr lang="en-US" err="1">
                <a:solidFill>
                  <a:srgbClr val="FFFFFF"/>
                </a:solidFill>
              </a:rPr>
              <a:t>Debole</a:t>
            </a:r>
            <a:r>
              <a:rPr lang="en-US">
                <a:solidFill>
                  <a:srgbClr val="FFFFFF"/>
                </a:solidFill>
              </a:rPr>
              <a:t> Nicola</a:t>
            </a:r>
          </a:p>
          <a:p>
            <a:pPr>
              <a:lnSpc>
                <a:spcPct val="100000"/>
              </a:lnSpc>
            </a:pPr>
            <a:r>
              <a:rPr lang="en-US">
                <a:solidFill>
                  <a:srgbClr val="FFFFFF"/>
                </a:solidFill>
              </a:rPr>
              <a:t>Stefan Massimo</a:t>
            </a:r>
          </a:p>
        </p:txBody>
      </p:sp>
      <p:pic>
        <p:nvPicPr>
          <p:cNvPr id="10" name="Picture 9" descr="A picture containing text, person, outdoor, sign">
            <a:extLst>
              <a:ext uri="{FF2B5EF4-FFF2-40B4-BE49-F238E27FC236}">
                <a16:creationId xmlns:a16="http://schemas.microsoft.com/office/drawing/2014/main" id="{5432A782-EFD1-2F43-9C07-A35C24C81E76}"/>
              </a:ext>
            </a:extLst>
          </p:cNvPr>
          <p:cNvPicPr>
            <a:picLocks noChangeAspect="1"/>
          </p:cNvPicPr>
          <p:nvPr/>
        </p:nvPicPr>
        <p:blipFill rotWithShape="1">
          <a:blip r:embed="rId2"/>
          <a:srcRect l="28454" r="13109"/>
          <a:stretch/>
        </p:blipFill>
        <p:spPr>
          <a:xfrm>
            <a:off x="5614986" y="431800"/>
            <a:ext cx="6103286" cy="5874871"/>
          </a:xfrm>
          <a:prstGeom prst="rect">
            <a:avLst/>
          </a:prstGeo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State of the art – Countries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07583" y="1580226"/>
            <a:ext cx="4756714" cy="597604"/>
          </a:xfrm>
        </p:spPr>
        <p:txBody>
          <a:bodyPr/>
          <a:lstStyle/>
          <a:p>
            <a:r>
              <a:rPr lang="en-US"/>
              <a:t>China</a:t>
            </a:r>
          </a:p>
        </p:txBody>
      </p:sp>
      <p:pic>
        <p:nvPicPr>
          <p:cNvPr id="6" name="Picture 5">
            <a:extLst>
              <a:ext uri="{FF2B5EF4-FFF2-40B4-BE49-F238E27FC236}">
                <a16:creationId xmlns:a16="http://schemas.microsoft.com/office/drawing/2014/main" id="{25072096-9CD2-CFD9-E135-29E31E54DD42}"/>
              </a:ext>
            </a:extLst>
          </p:cNvPr>
          <p:cNvPicPr>
            <a:picLocks noChangeAspect="1"/>
          </p:cNvPicPr>
          <p:nvPr/>
        </p:nvPicPr>
        <p:blipFill>
          <a:blip r:embed="rId2"/>
          <a:srcRect/>
          <a:stretch/>
        </p:blipFill>
        <p:spPr>
          <a:xfrm>
            <a:off x="10281096" y="1361280"/>
            <a:ext cx="1403321" cy="1403321"/>
          </a:xfrm>
          <a:prstGeom prst="rect">
            <a:avLst/>
          </a:prstGeom>
        </p:spPr>
      </p:pic>
      <p:sp>
        <p:nvSpPr>
          <p:cNvPr id="3" name="TextBox 2">
            <a:extLst>
              <a:ext uri="{FF2B5EF4-FFF2-40B4-BE49-F238E27FC236}">
                <a16:creationId xmlns:a16="http://schemas.microsoft.com/office/drawing/2014/main" id="{D14F85DB-AB1A-27C2-7766-E712311D1A49}"/>
              </a:ext>
            </a:extLst>
          </p:cNvPr>
          <p:cNvSpPr txBox="1"/>
          <p:nvPr/>
        </p:nvSpPr>
        <p:spPr>
          <a:xfrm>
            <a:off x="507583" y="2177830"/>
            <a:ext cx="9354312" cy="4021802"/>
          </a:xfrm>
          <a:prstGeom prst="rect">
            <a:avLst/>
          </a:prstGeom>
        </p:spPr>
        <p:txBody>
          <a:bodyPr vert="horz" lIns="91440" tIns="45720" rIns="91440" bIns="45720" rtlCol="0">
            <a:noAutofit/>
          </a:bodyPr>
          <a:lstStyle>
            <a:lvl1pPr indent="0">
              <a:lnSpc>
                <a:spcPct val="110000"/>
              </a:lnSpc>
              <a:spcBef>
                <a:spcPts val="1000"/>
              </a:spcBef>
              <a:buFont typeface="Arial" panose="020B0604020202020204" pitchFamily="34" charset="0"/>
              <a:buNone/>
              <a:defRPr sz="2000" spc="-20" baseline="0"/>
            </a:lvl1pPr>
            <a:lvl2pPr marL="685800" indent="-228600">
              <a:lnSpc>
                <a:spcPct val="110000"/>
              </a:lnSpc>
              <a:spcBef>
                <a:spcPts val="500"/>
              </a:spcBef>
              <a:buFont typeface="Arial" panose="020B0604020202020204" pitchFamily="34" charset="0"/>
              <a:buChar char="•"/>
              <a:defRPr sz="2000" spc="-20" baseline="0"/>
            </a:lvl2pPr>
            <a:lvl3pPr marL="1143000" indent="-228600">
              <a:lnSpc>
                <a:spcPct val="110000"/>
              </a:lnSpc>
              <a:spcBef>
                <a:spcPts val="500"/>
              </a:spcBef>
              <a:buFont typeface="Arial" panose="020B0604020202020204" pitchFamily="34" charset="0"/>
              <a:buChar char="•"/>
              <a:defRPr spc="-20" baseline="0"/>
            </a:lvl3pPr>
            <a:lvl4pPr marL="1600200" indent="-228600">
              <a:lnSpc>
                <a:spcPct val="110000"/>
              </a:lnSpc>
              <a:spcBef>
                <a:spcPts val="500"/>
              </a:spcBef>
              <a:buFont typeface="Arial" panose="020B0604020202020204" pitchFamily="34" charset="0"/>
              <a:buChar char="•"/>
              <a:defRPr sz="1600" spc="-20" baseline="0"/>
            </a:lvl4pPr>
            <a:lvl5pPr marL="2057400" indent="-228600">
              <a:lnSpc>
                <a:spcPct val="110000"/>
              </a:lnSpc>
              <a:spcBef>
                <a:spcPts val="500"/>
              </a:spcBef>
              <a:buFont typeface="Arial" panose="020B0604020202020204" pitchFamily="34" charset="0"/>
              <a:buChar char="•"/>
              <a:defRPr sz="16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The Chinese government introduced the </a:t>
            </a:r>
            <a:r>
              <a:rPr lang="en-US" b="1"/>
              <a:t>Plant for the Establishment of the Social Credit system </a:t>
            </a:r>
            <a:r>
              <a:rPr lang="en-US"/>
              <a:t>to promote:</a:t>
            </a:r>
          </a:p>
          <a:p>
            <a:pPr marL="457200" indent="-457200">
              <a:buFont typeface="+mj-lt"/>
              <a:buAutoNum type="arabicPeriod"/>
            </a:pPr>
            <a:r>
              <a:rPr lang="en-US"/>
              <a:t>Government performance</a:t>
            </a:r>
          </a:p>
          <a:p>
            <a:pPr marL="457200" indent="-457200">
              <a:buFont typeface="+mj-lt"/>
              <a:buAutoNum type="arabicPeriod"/>
            </a:pPr>
            <a:r>
              <a:rPr lang="en-US"/>
              <a:t>Credit score</a:t>
            </a:r>
          </a:p>
          <a:p>
            <a:pPr marL="457200" indent="-457200">
              <a:buFont typeface="+mj-lt"/>
              <a:buAutoNum type="arabicPeriod"/>
            </a:pPr>
            <a:r>
              <a:rPr lang="en-US"/>
              <a:t>Social score</a:t>
            </a:r>
          </a:p>
          <a:p>
            <a:pPr marL="457200" indent="-457200">
              <a:buFont typeface="+mj-lt"/>
              <a:buAutoNum type="arabicPeriod"/>
            </a:pPr>
            <a:r>
              <a:rPr lang="en-US"/>
              <a:t>Judicial credibility</a:t>
            </a:r>
          </a:p>
          <a:p>
            <a:r>
              <a:rPr lang="en-US"/>
              <a:t>It introduces:</a:t>
            </a:r>
          </a:p>
          <a:p>
            <a:pPr marL="342900" indent="-342900">
              <a:buFont typeface="Arial" panose="020B0604020202020204" pitchFamily="34" charset="0"/>
              <a:buChar char="•"/>
            </a:pPr>
            <a:r>
              <a:rPr lang="en-US" b="1"/>
              <a:t>Red lists</a:t>
            </a:r>
            <a:r>
              <a:rPr lang="en-US"/>
              <a:t>: obtain a “priority channel” for administrative approvals</a:t>
            </a:r>
          </a:p>
          <a:p>
            <a:pPr marL="342900" indent="-342900">
              <a:buFont typeface="Arial" panose="020B0604020202020204" pitchFamily="34" charset="0"/>
              <a:buChar char="•"/>
            </a:pPr>
            <a:r>
              <a:rPr lang="en-US" b="1"/>
              <a:t>Black lists</a:t>
            </a:r>
            <a:r>
              <a:rPr lang="en-US"/>
              <a:t>: unfair strict supervision</a:t>
            </a:r>
          </a:p>
        </p:txBody>
      </p:sp>
    </p:spTree>
    <p:extLst>
      <p:ext uri="{BB962C8B-B14F-4D97-AF65-F5344CB8AC3E}">
        <p14:creationId xmlns:p14="http://schemas.microsoft.com/office/powerpoint/2010/main" val="52226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State of the art – Countries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07583" y="1580226"/>
            <a:ext cx="4756714" cy="597604"/>
          </a:xfrm>
        </p:spPr>
        <p:txBody>
          <a:bodyPr/>
          <a:lstStyle/>
          <a:p>
            <a:r>
              <a:rPr lang="en-US"/>
              <a:t>China - Process</a:t>
            </a:r>
          </a:p>
        </p:txBody>
      </p:sp>
      <p:pic>
        <p:nvPicPr>
          <p:cNvPr id="6" name="Picture 5">
            <a:extLst>
              <a:ext uri="{FF2B5EF4-FFF2-40B4-BE49-F238E27FC236}">
                <a16:creationId xmlns:a16="http://schemas.microsoft.com/office/drawing/2014/main" id="{25072096-9CD2-CFD9-E135-29E31E54DD42}"/>
              </a:ext>
            </a:extLst>
          </p:cNvPr>
          <p:cNvPicPr>
            <a:picLocks noChangeAspect="1"/>
          </p:cNvPicPr>
          <p:nvPr/>
        </p:nvPicPr>
        <p:blipFill>
          <a:blip r:embed="rId2"/>
          <a:srcRect/>
          <a:stretch/>
        </p:blipFill>
        <p:spPr>
          <a:xfrm>
            <a:off x="10281096" y="1361280"/>
            <a:ext cx="1403321" cy="1403321"/>
          </a:xfrm>
          <a:prstGeom prst="rect">
            <a:avLst/>
          </a:prstGeom>
        </p:spPr>
      </p:pic>
      <p:sp>
        <p:nvSpPr>
          <p:cNvPr id="3" name="TextBox 2">
            <a:extLst>
              <a:ext uri="{FF2B5EF4-FFF2-40B4-BE49-F238E27FC236}">
                <a16:creationId xmlns:a16="http://schemas.microsoft.com/office/drawing/2014/main" id="{D14F85DB-AB1A-27C2-7766-E712311D1A49}"/>
              </a:ext>
            </a:extLst>
          </p:cNvPr>
          <p:cNvSpPr txBox="1"/>
          <p:nvPr/>
        </p:nvSpPr>
        <p:spPr>
          <a:xfrm>
            <a:off x="507583" y="2177830"/>
            <a:ext cx="9354312" cy="4021802"/>
          </a:xfrm>
          <a:prstGeom prst="rect">
            <a:avLst/>
          </a:prstGeom>
        </p:spPr>
        <p:txBody>
          <a:bodyPr vert="horz" lIns="91440" tIns="45720" rIns="91440" bIns="45720" rtlCol="0">
            <a:noAutofit/>
          </a:bodyPr>
          <a:lstStyle>
            <a:lvl1pPr indent="0">
              <a:lnSpc>
                <a:spcPct val="110000"/>
              </a:lnSpc>
              <a:spcBef>
                <a:spcPts val="1000"/>
              </a:spcBef>
              <a:buFont typeface="Arial" panose="020B0604020202020204" pitchFamily="34" charset="0"/>
              <a:buNone/>
              <a:defRPr sz="2000" spc="-20" baseline="0"/>
            </a:lvl1pPr>
            <a:lvl2pPr marL="685800" indent="-228600">
              <a:lnSpc>
                <a:spcPct val="110000"/>
              </a:lnSpc>
              <a:spcBef>
                <a:spcPts val="500"/>
              </a:spcBef>
              <a:buFont typeface="Arial" panose="020B0604020202020204" pitchFamily="34" charset="0"/>
              <a:buChar char="•"/>
              <a:defRPr sz="2000" spc="-20" baseline="0"/>
            </a:lvl2pPr>
            <a:lvl3pPr marL="1143000" indent="-228600">
              <a:lnSpc>
                <a:spcPct val="110000"/>
              </a:lnSpc>
              <a:spcBef>
                <a:spcPts val="500"/>
              </a:spcBef>
              <a:buFont typeface="Arial" panose="020B0604020202020204" pitchFamily="34" charset="0"/>
              <a:buChar char="•"/>
              <a:defRPr spc="-20" baseline="0"/>
            </a:lvl3pPr>
            <a:lvl4pPr marL="1600200" indent="-228600">
              <a:lnSpc>
                <a:spcPct val="110000"/>
              </a:lnSpc>
              <a:spcBef>
                <a:spcPts val="500"/>
              </a:spcBef>
              <a:buFont typeface="Arial" panose="020B0604020202020204" pitchFamily="34" charset="0"/>
              <a:buChar char="•"/>
              <a:defRPr sz="1600" spc="-20" baseline="0"/>
            </a:lvl4pPr>
            <a:lvl5pPr marL="2057400" indent="-228600">
              <a:lnSpc>
                <a:spcPct val="110000"/>
              </a:lnSpc>
              <a:spcBef>
                <a:spcPts val="500"/>
              </a:spcBef>
              <a:buFont typeface="Arial" panose="020B0604020202020204" pitchFamily="34" charset="0"/>
              <a:buChar char="•"/>
              <a:defRPr sz="16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mj-lt"/>
              <a:buAutoNum type="arabicPeriod"/>
            </a:pPr>
            <a:r>
              <a:rPr lang="en-US"/>
              <a:t>Aggregate different data warehouses</a:t>
            </a:r>
          </a:p>
          <a:p>
            <a:pPr marL="457200" indent="-457200">
              <a:buFont typeface="+mj-lt"/>
              <a:buAutoNum type="arabicPeriod"/>
            </a:pPr>
            <a:r>
              <a:rPr lang="en-US"/>
              <a:t>Transform heterogeneous qualities to common metrics</a:t>
            </a:r>
          </a:p>
          <a:p>
            <a:pPr marL="457200" indent="-457200">
              <a:buFont typeface="+mj-lt"/>
              <a:buAutoNum type="arabicPeriod"/>
            </a:pPr>
            <a:r>
              <a:rPr lang="en-US"/>
              <a:t>Behavioral data function as indicator to determine point earns and losses</a:t>
            </a:r>
          </a:p>
          <a:p>
            <a:pPr marL="457200" indent="-457200">
              <a:buFont typeface="+mj-lt"/>
              <a:buAutoNum type="arabicPeriod"/>
            </a:pPr>
            <a:r>
              <a:rPr lang="en-US"/>
              <a:t>Numerical scores are converted into ordinal levels of measurements</a:t>
            </a:r>
          </a:p>
        </p:txBody>
      </p:sp>
      <p:cxnSp>
        <p:nvCxnSpPr>
          <p:cNvPr id="4" name="Straight Connector 3">
            <a:extLst>
              <a:ext uri="{FF2B5EF4-FFF2-40B4-BE49-F238E27FC236}">
                <a16:creationId xmlns:a16="http://schemas.microsoft.com/office/drawing/2014/main" id="{7C65B00D-7DC8-E3BD-FE1E-B847D7F7888F}"/>
              </a:ext>
            </a:extLst>
          </p:cNvPr>
          <p:cNvCxnSpPr>
            <a:cxnSpLocks/>
          </p:cNvCxnSpPr>
          <p:nvPr/>
        </p:nvCxnSpPr>
        <p:spPr>
          <a:xfrm>
            <a:off x="765178" y="4453980"/>
            <a:ext cx="104743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635FCBF-0DA1-9F36-0B4D-51CE6B661A56}"/>
              </a:ext>
            </a:extLst>
          </p:cNvPr>
          <p:cNvGrpSpPr/>
          <p:nvPr/>
        </p:nvGrpSpPr>
        <p:grpSpPr>
          <a:xfrm>
            <a:off x="507583" y="4616054"/>
            <a:ext cx="10973458" cy="1631216"/>
            <a:chOff x="397853" y="4766233"/>
            <a:chExt cx="10973458" cy="1631216"/>
          </a:xfrm>
        </p:grpSpPr>
        <p:sp>
          <p:nvSpPr>
            <p:cNvPr id="11" name="TextBox 10">
              <a:extLst>
                <a:ext uri="{FF2B5EF4-FFF2-40B4-BE49-F238E27FC236}">
                  <a16:creationId xmlns:a16="http://schemas.microsoft.com/office/drawing/2014/main" id="{4754A4D4-86BD-A157-27D8-A937BE67B6C5}"/>
                </a:ext>
              </a:extLst>
            </p:cNvPr>
            <p:cNvSpPr txBox="1"/>
            <p:nvPr/>
          </p:nvSpPr>
          <p:spPr>
            <a:xfrm>
              <a:off x="397853" y="4766233"/>
              <a:ext cx="4686532" cy="1323439"/>
            </a:xfrm>
            <a:prstGeom prst="rect">
              <a:avLst/>
            </a:prstGeom>
            <a:noFill/>
          </p:spPr>
          <p:txBody>
            <a:bodyPr wrap="square" rtlCol="0">
              <a:spAutoFit/>
            </a:bodyPr>
            <a:lstStyle/>
            <a:p>
              <a:pPr algn="ctr"/>
              <a:r>
                <a:rPr lang="en-US" sz="2000"/>
                <a:t>✅ Pros ✅</a:t>
              </a:r>
            </a:p>
            <a:p>
              <a:pPr marL="342900" indent="-342900">
                <a:buFont typeface="Arial" panose="020B0604020202020204" pitchFamily="34" charset="0"/>
                <a:buChar char="•"/>
              </a:pPr>
              <a:r>
                <a:rPr lang="en-US" sz="2000"/>
                <a:t>Increase attention to honest social behavior</a:t>
              </a:r>
            </a:p>
            <a:p>
              <a:pPr marL="342900" indent="-342900">
                <a:buFont typeface="Arial" panose="020B0604020202020204" pitchFamily="34" charset="0"/>
                <a:buChar char="•"/>
              </a:pPr>
              <a:r>
                <a:rPr lang="en-US" sz="2000"/>
                <a:t>“Improve” quality of life</a:t>
              </a:r>
            </a:p>
          </p:txBody>
        </p:sp>
        <p:sp>
          <p:nvSpPr>
            <p:cNvPr id="12" name="TextBox 11">
              <a:extLst>
                <a:ext uri="{FF2B5EF4-FFF2-40B4-BE49-F238E27FC236}">
                  <a16:creationId xmlns:a16="http://schemas.microsoft.com/office/drawing/2014/main" id="{8B4FE856-803E-1F64-94D6-B0A1127556A2}"/>
                </a:ext>
              </a:extLst>
            </p:cNvPr>
            <p:cNvSpPr txBox="1"/>
            <p:nvPr/>
          </p:nvSpPr>
          <p:spPr>
            <a:xfrm>
              <a:off x="6883684" y="4766233"/>
              <a:ext cx="4487627" cy="1631216"/>
            </a:xfrm>
            <a:prstGeom prst="rect">
              <a:avLst/>
            </a:prstGeom>
            <a:noFill/>
          </p:spPr>
          <p:txBody>
            <a:bodyPr wrap="square" rtlCol="0">
              <a:spAutoFit/>
            </a:bodyPr>
            <a:lstStyle/>
            <a:p>
              <a:pPr algn="ctr"/>
              <a:r>
                <a:rPr lang="en-US" sz="2000"/>
                <a:t>❌ Cons ❌</a:t>
              </a:r>
            </a:p>
            <a:p>
              <a:pPr marL="342900" indent="-342900">
                <a:buFont typeface="Arial" panose="020B0604020202020204" pitchFamily="34" charset="0"/>
                <a:buChar char="•"/>
              </a:pPr>
              <a:r>
                <a:rPr lang="en-US" sz="2000"/>
                <a:t>Undermine the legitimate rights and freedoms of individuals</a:t>
              </a:r>
            </a:p>
            <a:p>
              <a:pPr marL="342900" indent="-342900">
                <a:buFont typeface="Arial" panose="020B0604020202020204" pitchFamily="34" charset="0"/>
                <a:buChar char="•"/>
              </a:pPr>
              <a:r>
                <a:rPr lang="en-US" sz="2000"/>
                <a:t>May become a tool for mass state surveillance</a:t>
              </a:r>
            </a:p>
          </p:txBody>
        </p:sp>
        <p:sp>
          <p:nvSpPr>
            <p:cNvPr id="13" name="TextBox 12">
              <a:extLst>
                <a:ext uri="{FF2B5EF4-FFF2-40B4-BE49-F238E27FC236}">
                  <a16:creationId xmlns:a16="http://schemas.microsoft.com/office/drawing/2014/main" id="{3D776E22-C9E9-DD5D-9F20-2EDDB236318E}"/>
                </a:ext>
              </a:extLst>
            </p:cNvPr>
            <p:cNvSpPr txBox="1"/>
            <p:nvPr/>
          </p:nvSpPr>
          <p:spPr>
            <a:xfrm>
              <a:off x="5314799" y="5258676"/>
              <a:ext cx="1568885" cy="646331"/>
            </a:xfrm>
            <a:prstGeom prst="rect">
              <a:avLst/>
            </a:prstGeom>
            <a:noFill/>
          </p:spPr>
          <p:txBody>
            <a:bodyPr wrap="square" lIns="91440" tIns="45720" rIns="91440" bIns="45720" rtlCol="0" anchor="ctr">
              <a:spAutoFit/>
            </a:bodyPr>
            <a:lstStyle/>
            <a:p>
              <a:pPr algn="ctr"/>
              <a:r>
                <a:rPr lang="en-US" sz="3600"/>
                <a:t>⚔️</a:t>
              </a:r>
            </a:p>
          </p:txBody>
        </p:sp>
      </p:grpSp>
    </p:spTree>
    <p:extLst>
      <p:ext uri="{BB962C8B-B14F-4D97-AF65-F5344CB8AC3E}">
        <p14:creationId xmlns:p14="http://schemas.microsoft.com/office/powerpoint/2010/main" val="7918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State of the art – Companies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10540" y="1572768"/>
            <a:ext cx="4756714" cy="597604"/>
          </a:xfrm>
        </p:spPr>
        <p:txBody>
          <a:bodyPr/>
          <a:lstStyle/>
          <a:p>
            <a:r>
              <a:rPr lang="en-US"/>
              <a:t>Microsoft</a:t>
            </a:r>
          </a:p>
        </p:txBody>
      </p:sp>
      <p:sp>
        <p:nvSpPr>
          <p:cNvPr id="13" name="Text Placeholder 12">
            <a:extLst>
              <a:ext uri="{FF2B5EF4-FFF2-40B4-BE49-F238E27FC236}">
                <a16:creationId xmlns:a16="http://schemas.microsoft.com/office/drawing/2014/main" id="{943211A9-B054-6CE1-3AD7-26062FF159CB}"/>
              </a:ext>
            </a:extLst>
          </p:cNvPr>
          <p:cNvSpPr>
            <a:spLocks noGrp="1"/>
          </p:cNvSpPr>
          <p:nvPr>
            <p:ph type="body" sz="quarter" idx="17"/>
          </p:nvPr>
        </p:nvSpPr>
        <p:spPr>
          <a:xfrm>
            <a:off x="510539" y="2214992"/>
            <a:ext cx="9165305" cy="2692910"/>
          </a:xfrm>
        </p:spPr>
        <p:txBody>
          <a:bodyPr/>
          <a:lstStyle/>
          <a:p>
            <a:pPr marL="0" indent="0">
              <a:buNone/>
            </a:pPr>
            <a:r>
              <a:rPr lang="en-US"/>
              <a:t>Microsoft introduced a </a:t>
            </a:r>
            <a:r>
              <a:rPr lang="en-US" b="1"/>
              <a:t>quality score</a:t>
            </a:r>
            <a:r>
              <a:rPr lang="en-US"/>
              <a:t> and a </a:t>
            </a:r>
            <a:r>
              <a:rPr lang="en-US" b="1"/>
              <a:t>productivity score</a:t>
            </a:r>
            <a:r>
              <a:rPr lang="en-US"/>
              <a:t> inside the Microsoft ecosystem.</a:t>
            </a:r>
          </a:p>
          <a:p>
            <a:pPr marL="0" indent="0">
              <a:buNone/>
            </a:pPr>
            <a:r>
              <a:rPr lang="en-US"/>
              <a:t>The productivity score focuses on:</a:t>
            </a:r>
          </a:p>
          <a:p>
            <a:r>
              <a:rPr lang="en-US" b="1"/>
              <a:t>People experiences </a:t>
            </a:r>
            <a:r>
              <a:rPr lang="en-US"/>
              <a:t>(communication, mobility, meetings, …)</a:t>
            </a:r>
          </a:p>
          <a:p>
            <a:r>
              <a:rPr lang="en-US" b="1"/>
              <a:t>Technology experiences </a:t>
            </a:r>
            <a:r>
              <a:rPr lang="en-US"/>
              <a:t>(endpoint analytics, network connectivity, …)</a:t>
            </a:r>
          </a:p>
          <a:p>
            <a:r>
              <a:rPr lang="en-US" b="1"/>
              <a:t>Special reports</a:t>
            </a:r>
          </a:p>
        </p:txBody>
      </p:sp>
      <p:pic>
        <p:nvPicPr>
          <p:cNvPr id="4" name="Picture 3" descr="A picture containing clipart, vector graphics, silhouette, screenshot&#10;&#10;Description automatically generated">
            <a:extLst>
              <a:ext uri="{FF2B5EF4-FFF2-40B4-BE49-F238E27FC236}">
                <a16:creationId xmlns:a16="http://schemas.microsoft.com/office/drawing/2014/main" id="{49151338-39A8-259A-AE07-187B4FBAA146}"/>
              </a:ext>
            </a:extLst>
          </p:cNvPr>
          <p:cNvPicPr>
            <a:picLocks noChangeAspect="1"/>
          </p:cNvPicPr>
          <p:nvPr/>
        </p:nvPicPr>
        <p:blipFill>
          <a:blip r:embed="rId2"/>
          <a:stretch>
            <a:fillRect/>
          </a:stretch>
        </p:blipFill>
        <p:spPr>
          <a:xfrm>
            <a:off x="10397011" y="1572768"/>
            <a:ext cx="1284449" cy="1284449"/>
          </a:xfrm>
          <a:prstGeom prst="rect">
            <a:avLst/>
          </a:prstGeom>
        </p:spPr>
      </p:pic>
      <p:sp>
        <p:nvSpPr>
          <p:cNvPr id="5" name="TextBox 4">
            <a:extLst>
              <a:ext uri="{FF2B5EF4-FFF2-40B4-BE49-F238E27FC236}">
                <a16:creationId xmlns:a16="http://schemas.microsoft.com/office/drawing/2014/main" id="{2A45A91F-D974-2344-D95B-F8C3203E1532}"/>
              </a:ext>
            </a:extLst>
          </p:cNvPr>
          <p:cNvSpPr txBox="1"/>
          <p:nvPr/>
        </p:nvSpPr>
        <p:spPr>
          <a:xfrm>
            <a:off x="662472" y="5399705"/>
            <a:ext cx="10623499" cy="369332"/>
          </a:xfrm>
          <a:prstGeom prst="rect">
            <a:avLst/>
          </a:prstGeom>
          <a:noFill/>
        </p:spPr>
        <p:txBody>
          <a:bodyPr wrap="square" rtlCol="0" anchor="ctr">
            <a:spAutoFit/>
          </a:bodyPr>
          <a:lstStyle/>
          <a:p>
            <a:r>
              <a:rPr lang="en-US"/>
              <a:t>✅ Not invasive as others, but rather insight of overall productivity and discover the critical sectors</a:t>
            </a:r>
          </a:p>
        </p:txBody>
      </p:sp>
    </p:spTree>
    <p:extLst>
      <p:ext uri="{BB962C8B-B14F-4D97-AF65-F5344CB8AC3E}">
        <p14:creationId xmlns:p14="http://schemas.microsoft.com/office/powerpoint/2010/main" val="271242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State of the art – Companies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10540" y="1572768"/>
            <a:ext cx="4756714" cy="597604"/>
          </a:xfrm>
        </p:spPr>
        <p:txBody>
          <a:bodyPr/>
          <a:lstStyle/>
          <a:p>
            <a:r>
              <a:rPr lang="en-US"/>
              <a:t>WeChat</a:t>
            </a:r>
          </a:p>
        </p:txBody>
      </p:sp>
      <p:sp>
        <p:nvSpPr>
          <p:cNvPr id="13" name="Text Placeholder 12">
            <a:extLst>
              <a:ext uri="{FF2B5EF4-FFF2-40B4-BE49-F238E27FC236}">
                <a16:creationId xmlns:a16="http://schemas.microsoft.com/office/drawing/2014/main" id="{943211A9-B054-6CE1-3AD7-26062FF159CB}"/>
              </a:ext>
            </a:extLst>
          </p:cNvPr>
          <p:cNvSpPr>
            <a:spLocks noGrp="1"/>
          </p:cNvSpPr>
          <p:nvPr>
            <p:ph type="body" sz="quarter" idx="17"/>
          </p:nvPr>
        </p:nvSpPr>
        <p:spPr>
          <a:xfrm>
            <a:off x="510540" y="2214992"/>
            <a:ext cx="8999220" cy="3365500"/>
          </a:xfrm>
        </p:spPr>
        <p:txBody>
          <a:bodyPr/>
          <a:lstStyle/>
          <a:p>
            <a:pPr marL="0" indent="0">
              <a:buNone/>
            </a:pPr>
            <a:r>
              <a:rPr lang="en-US" dirty="0"/>
              <a:t>One of its services is the </a:t>
            </a:r>
            <a:r>
              <a:rPr lang="en-US" b="1" dirty="0"/>
              <a:t>deposit-free rental services</a:t>
            </a:r>
            <a:r>
              <a:rPr lang="en-US" dirty="0"/>
              <a:t>.</a:t>
            </a:r>
          </a:p>
          <a:p>
            <a:pPr marL="0" indent="0">
              <a:buNone/>
            </a:pPr>
            <a:r>
              <a:rPr lang="en-US" dirty="0"/>
              <a:t>It permits </a:t>
            </a:r>
            <a:r>
              <a:rPr lang="en-US" u="sng" dirty="0"/>
              <a:t>only</a:t>
            </a:r>
            <a:r>
              <a:rPr lang="en-US" dirty="0"/>
              <a:t> to those that have a certain credit (</a:t>
            </a:r>
            <a:r>
              <a:rPr lang="en-US" b="1" dirty="0"/>
              <a:t>WeChat Payments Score</a:t>
            </a:r>
            <a:r>
              <a:rPr lang="en-US" dirty="0"/>
              <a:t>) to utilize this service.</a:t>
            </a:r>
          </a:p>
          <a:p>
            <a:pPr marL="0" indent="0">
              <a:buNone/>
            </a:pPr>
            <a:r>
              <a:rPr lang="en-US" dirty="0"/>
              <a:t>To assign each score it measures multiple user data attributes, like:</a:t>
            </a:r>
          </a:p>
          <a:p>
            <a:r>
              <a:rPr lang="en-US" b="1" dirty="0"/>
              <a:t>Buying behavior</a:t>
            </a:r>
          </a:p>
          <a:p>
            <a:r>
              <a:rPr lang="en-US" b="1" dirty="0"/>
              <a:t>Contract fulfillment</a:t>
            </a:r>
          </a:p>
        </p:txBody>
      </p:sp>
      <p:pic>
        <p:nvPicPr>
          <p:cNvPr id="4" name="Picture 3">
            <a:extLst>
              <a:ext uri="{FF2B5EF4-FFF2-40B4-BE49-F238E27FC236}">
                <a16:creationId xmlns:a16="http://schemas.microsoft.com/office/drawing/2014/main" id="{49151338-39A8-259A-AE07-187B4FBAA146}"/>
              </a:ext>
            </a:extLst>
          </p:cNvPr>
          <p:cNvPicPr>
            <a:picLocks noChangeAspect="1"/>
          </p:cNvPicPr>
          <p:nvPr/>
        </p:nvPicPr>
        <p:blipFill>
          <a:blip r:embed="rId2"/>
          <a:srcRect/>
          <a:stretch/>
        </p:blipFill>
        <p:spPr>
          <a:xfrm>
            <a:off x="10397011" y="1572768"/>
            <a:ext cx="1284449" cy="1284449"/>
          </a:xfrm>
          <a:prstGeom prst="rect">
            <a:avLst/>
          </a:prstGeom>
        </p:spPr>
      </p:pic>
      <p:sp>
        <p:nvSpPr>
          <p:cNvPr id="3" name="TextBox 2">
            <a:extLst>
              <a:ext uri="{FF2B5EF4-FFF2-40B4-BE49-F238E27FC236}">
                <a16:creationId xmlns:a16="http://schemas.microsoft.com/office/drawing/2014/main" id="{8966AB37-5D05-77FD-33C5-58D4D573F7BC}"/>
              </a:ext>
            </a:extLst>
          </p:cNvPr>
          <p:cNvSpPr txBox="1"/>
          <p:nvPr/>
        </p:nvSpPr>
        <p:spPr>
          <a:xfrm>
            <a:off x="678426" y="5609531"/>
            <a:ext cx="9718585" cy="707886"/>
          </a:xfrm>
          <a:prstGeom prst="rect">
            <a:avLst/>
          </a:prstGeom>
          <a:noFill/>
        </p:spPr>
        <p:txBody>
          <a:bodyPr wrap="square" rtlCol="0">
            <a:spAutoFit/>
          </a:bodyPr>
          <a:lstStyle/>
          <a:p>
            <a:r>
              <a:rPr lang="en-US" sz="2000" dirty="0"/>
              <a:t>❌ it considers a user’s purchasing and his/her contract-fulfillment history, leading to privacy issues </a:t>
            </a:r>
          </a:p>
        </p:txBody>
      </p:sp>
    </p:spTree>
    <p:extLst>
      <p:ext uri="{BB962C8B-B14F-4D97-AF65-F5344CB8AC3E}">
        <p14:creationId xmlns:p14="http://schemas.microsoft.com/office/powerpoint/2010/main" val="246721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A4EB-0F43-B938-E923-EDDE74DE6A91}"/>
              </a:ext>
            </a:extLst>
          </p:cNvPr>
          <p:cNvSpPr>
            <a:spLocks noGrp="1"/>
          </p:cNvSpPr>
          <p:nvPr>
            <p:ph type="title"/>
          </p:nvPr>
        </p:nvSpPr>
        <p:spPr/>
        <p:txBody>
          <a:bodyPr>
            <a:normAutofit fontScale="90000"/>
          </a:bodyPr>
          <a:lstStyle/>
          <a:p>
            <a:pPr algn="ctr"/>
            <a:r>
              <a:rPr lang="en-US"/>
              <a:t> ❌ AIA - Prohibited practices ❌</a:t>
            </a:r>
          </a:p>
        </p:txBody>
      </p:sp>
      <p:sp>
        <p:nvSpPr>
          <p:cNvPr id="3" name="Text Placeholder 2">
            <a:extLst>
              <a:ext uri="{FF2B5EF4-FFF2-40B4-BE49-F238E27FC236}">
                <a16:creationId xmlns:a16="http://schemas.microsoft.com/office/drawing/2014/main" id="{42AD6714-4AD7-274B-2199-422D38E2892F}"/>
              </a:ext>
            </a:extLst>
          </p:cNvPr>
          <p:cNvSpPr>
            <a:spLocks noGrp="1"/>
          </p:cNvSpPr>
          <p:nvPr>
            <p:ph type="body" sz="quarter" idx="14"/>
          </p:nvPr>
        </p:nvSpPr>
        <p:spPr>
          <a:xfrm>
            <a:off x="6811363" y="5142688"/>
            <a:ext cx="4756714" cy="597604"/>
          </a:xfrm>
        </p:spPr>
        <p:txBody>
          <a:bodyPr>
            <a:normAutofit fontScale="92500"/>
          </a:bodyPr>
          <a:lstStyle/>
          <a:p>
            <a:r>
              <a:rPr lang="en-US"/>
              <a:t>What article would prohibit them?</a:t>
            </a:r>
          </a:p>
        </p:txBody>
      </p:sp>
      <p:sp>
        <p:nvSpPr>
          <p:cNvPr id="4" name="Text Placeholder 3">
            <a:extLst>
              <a:ext uri="{FF2B5EF4-FFF2-40B4-BE49-F238E27FC236}">
                <a16:creationId xmlns:a16="http://schemas.microsoft.com/office/drawing/2014/main" id="{2B960F60-699D-A8DB-2CC8-5422E37BE4E3}"/>
              </a:ext>
            </a:extLst>
          </p:cNvPr>
          <p:cNvSpPr>
            <a:spLocks noGrp="1"/>
          </p:cNvSpPr>
          <p:nvPr>
            <p:ph type="body" sz="quarter" idx="17"/>
          </p:nvPr>
        </p:nvSpPr>
        <p:spPr>
          <a:xfrm>
            <a:off x="6811363" y="5753449"/>
            <a:ext cx="4756714" cy="463191"/>
          </a:xfrm>
        </p:spPr>
        <p:txBody>
          <a:bodyPr/>
          <a:lstStyle/>
          <a:p>
            <a:pPr marL="0" indent="0">
              <a:buNone/>
            </a:pPr>
            <a:r>
              <a:rPr lang="en-US"/>
              <a:t>Article 5 of the AI Act (2021)</a:t>
            </a:r>
          </a:p>
        </p:txBody>
      </p:sp>
      <p:sp>
        <p:nvSpPr>
          <p:cNvPr id="5" name="Text Placeholder 4">
            <a:extLst>
              <a:ext uri="{FF2B5EF4-FFF2-40B4-BE49-F238E27FC236}">
                <a16:creationId xmlns:a16="http://schemas.microsoft.com/office/drawing/2014/main" id="{35E2C2C4-7AA5-E03C-DE7F-E6BBB113189E}"/>
              </a:ext>
            </a:extLst>
          </p:cNvPr>
          <p:cNvSpPr>
            <a:spLocks noGrp="1"/>
          </p:cNvSpPr>
          <p:nvPr>
            <p:ph type="body" sz="quarter" idx="16"/>
          </p:nvPr>
        </p:nvSpPr>
        <p:spPr>
          <a:xfrm>
            <a:off x="395206" y="1528990"/>
            <a:ext cx="5801408" cy="597604"/>
          </a:xfrm>
        </p:spPr>
        <p:txBody>
          <a:bodyPr>
            <a:normAutofit/>
          </a:bodyPr>
          <a:lstStyle/>
          <a:p>
            <a:r>
              <a:rPr lang="en-US"/>
              <a:t>What are the prohibited practices?</a:t>
            </a:r>
          </a:p>
        </p:txBody>
      </p:sp>
      <p:sp>
        <p:nvSpPr>
          <p:cNvPr id="6" name="Text Placeholder 5">
            <a:extLst>
              <a:ext uri="{FF2B5EF4-FFF2-40B4-BE49-F238E27FC236}">
                <a16:creationId xmlns:a16="http://schemas.microsoft.com/office/drawing/2014/main" id="{244C47DB-F53B-730F-38A0-A13D411E6A22}"/>
              </a:ext>
            </a:extLst>
          </p:cNvPr>
          <p:cNvSpPr>
            <a:spLocks noGrp="1"/>
          </p:cNvSpPr>
          <p:nvPr>
            <p:ph type="body" sz="quarter" idx="18"/>
          </p:nvPr>
        </p:nvSpPr>
        <p:spPr>
          <a:xfrm>
            <a:off x="395206" y="2139859"/>
            <a:ext cx="5801408" cy="2085912"/>
          </a:xfrm>
        </p:spPr>
        <p:txBody>
          <a:bodyPr>
            <a:normAutofit fontScale="92500"/>
          </a:bodyPr>
          <a:lstStyle/>
          <a:p>
            <a:pPr marL="0" indent="0">
              <a:buNone/>
            </a:pPr>
            <a:r>
              <a:rPr lang="en-US"/>
              <a:t>One of them is </a:t>
            </a:r>
            <a:r>
              <a:rPr lang="en-US" b="1"/>
              <a:t>Social Scoring</a:t>
            </a:r>
            <a:r>
              <a:rPr lang="en-US"/>
              <a:t>, namely the </a:t>
            </a:r>
            <a:r>
              <a:rPr lang="en-US" u="sng"/>
              <a:t>evaluation or classification</a:t>
            </a:r>
            <a:r>
              <a:rPr lang="en-US"/>
              <a:t> of the </a:t>
            </a:r>
            <a:r>
              <a:rPr lang="en-US" u="sng"/>
              <a:t>trustworthiness</a:t>
            </a:r>
            <a:r>
              <a:rPr lang="en-US"/>
              <a:t> of natural persons (over a certain period) based on:</a:t>
            </a:r>
          </a:p>
          <a:p>
            <a:r>
              <a:rPr lang="en-US"/>
              <a:t>their social behavior</a:t>
            </a:r>
          </a:p>
          <a:p>
            <a:r>
              <a:rPr lang="en-US"/>
              <a:t>predicted personal characteristics </a:t>
            </a:r>
          </a:p>
          <a:p>
            <a:pPr marL="0" indent="0">
              <a:buNone/>
            </a:pPr>
            <a:endParaRPr lang="en-US"/>
          </a:p>
        </p:txBody>
      </p:sp>
      <p:sp>
        <p:nvSpPr>
          <p:cNvPr id="7" name="Footer Placeholder 6">
            <a:extLst>
              <a:ext uri="{FF2B5EF4-FFF2-40B4-BE49-F238E27FC236}">
                <a16:creationId xmlns:a16="http://schemas.microsoft.com/office/drawing/2014/main" id="{39DCD0B9-109D-DF59-F89F-E3886DDA60C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EF283765-98AD-015C-B980-EC0C0323C21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7FD2D144-0785-F812-7921-79F7BAAF3B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 name="Text Placeholder 4">
            <a:extLst>
              <a:ext uri="{FF2B5EF4-FFF2-40B4-BE49-F238E27FC236}">
                <a16:creationId xmlns:a16="http://schemas.microsoft.com/office/drawing/2014/main" id="{D41309DB-47CB-53FE-71C1-AFE60D559DF6}"/>
              </a:ext>
            </a:extLst>
          </p:cNvPr>
          <p:cNvSpPr txBox="1">
            <a:spLocks/>
          </p:cNvSpPr>
          <p:nvPr/>
        </p:nvSpPr>
        <p:spPr>
          <a:xfrm>
            <a:off x="6811363" y="1528990"/>
            <a:ext cx="4756714"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Consequences?</a:t>
            </a:r>
          </a:p>
        </p:txBody>
      </p:sp>
      <p:sp>
        <p:nvSpPr>
          <p:cNvPr id="12" name="Text Placeholder 5">
            <a:extLst>
              <a:ext uri="{FF2B5EF4-FFF2-40B4-BE49-F238E27FC236}">
                <a16:creationId xmlns:a16="http://schemas.microsoft.com/office/drawing/2014/main" id="{4F705023-DDBE-0095-6352-810516411FE7}"/>
              </a:ext>
            </a:extLst>
          </p:cNvPr>
          <p:cNvSpPr txBox="1">
            <a:spLocks/>
          </p:cNvSpPr>
          <p:nvPr/>
        </p:nvSpPr>
        <p:spPr>
          <a:xfrm>
            <a:off x="6811363" y="2126594"/>
            <a:ext cx="4756714" cy="336550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Detrimental or unfavorable treatment of persons:</a:t>
            </a:r>
          </a:p>
          <a:p>
            <a:pPr marL="457200" indent="-457200">
              <a:buFont typeface="Arial" panose="020B0604020202020204" pitchFamily="34" charset="0"/>
              <a:buAutoNum type="arabicPeriod"/>
            </a:pPr>
            <a:r>
              <a:rPr lang="en-US" u="sng"/>
              <a:t>unrelated to the contexts</a:t>
            </a:r>
            <a:r>
              <a:rPr lang="en-US"/>
              <a:t> in which the data was originally generated or collected</a:t>
            </a:r>
          </a:p>
          <a:p>
            <a:pPr marL="457200" indent="-457200">
              <a:buFont typeface="Arial" panose="020B0604020202020204" pitchFamily="34" charset="0"/>
              <a:buAutoNum type="arabicPeriod"/>
            </a:pPr>
            <a:r>
              <a:rPr lang="en-US" u="sng"/>
              <a:t>unjustified or disproportionate</a:t>
            </a:r>
            <a:r>
              <a:rPr lang="en-US"/>
              <a:t> to their social behavior or its gravity</a:t>
            </a:r>
          </a:p>
          <a:p>
            <a:pPr marL="457200" indent="-457200">
              <a:buFont typeface="+mj-lt"/>
              <a:buAutoNum type="arabicPeriod"/>
            </a:pPr>
            <a:endParaRPr lang="en-US"/>
          </a:p>
        </p:txBody>
      </p:sp>
    </p:spTree>
    <p:extLst>
      <p:ext uri="{BB962C8B-B14F-4D97-AF65-F5344CB8AC3E}">
        <p14:creationId xmlns:p14="http://schemas.microsoft.com/office/powerpoint/2010/main" val="183470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F7D1-22BC-B55A-9BD3-5D03D0F07D56}"/>
              </a:ext>
            </a:extLst>
          </p:cNvPr>
          <p:cNvSpPr>
            <a:spLocks noGrp="1"/>
          </p:cNvSpPr>
          <p:nvPr>
            <p:ph type="title"/>
          </p:nvPr>
        </p:nvSpPr>
        <p:spPr/>
        <p:txBody>
          <a:bodyPr>
            <a:normAutofit fontScale="90000"/>
          </a:bodyPr>
          <a:lstStyle/>
          <a:p>
            <a:pPr algn="ctr"/>
            <a:r>
              <a:rPr lang="en-US"/>
              <a:t>⚠️ AIA - High-risk AI systems ⚠️</a:t>
            </a:r>
          </a:p>
        </p:txBody>
      </p:sp>
      <p:sp>
        <p:nvSpPr>
          <p:cNvPr id="7" name="Footer Placeholder 6">
            <a:extLst>
              <a:ext uri="{FF2B5EF4-FFF2-40B4-BE49-F238E27FC236}">
                <a16:creationId xmlns:a16="http://schemas.microsoft.com/office/drawing/2014/main" id="{54BE310A-F0DF-F683-2014-71F5D0156F0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7BCB73D8-7924-B2C7-917A-D9849A0DD6C7}"/>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B0364FDB-C311-BF9B-AEE5-E3EE54200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 name="Text Placeholder 5">
            <a:extLst>
              <a:ext uri="{FF2B5EF4-FFF2-40B4-BE49-F238E27FC236}">
                <a16:creationId xmlns:a16="http://schemas.microsoft.com/office/drawing/2014/main" id="{7BF5E37C-939D-ECE3-40D3-FC0B382429EB}"/>
              </a:ext>
            </a:extLst>
          </p:cNvPr>
          <p:cNvSpPr txBox="1">
            <a:spLocks/>
          </p:cNvSpPr>
          <p:nvPr/>
        </p:nvSpPr>
        <p:spPr>
          <a:xfrm>
            <a:off x="201168" y="1877407"/>
            <a:ext cx="11795760" cy="4157687"/>
          </a:xfrm>
          <a:prstGeom prst="rect">
            <a:avLst/>
          </a:prstGeom>
        </p:spPr>
        <p:txBody>
          <a:bodyPr vert="horz" lIns="91440" tIns="45720" rIns="91440" bIns="45720" numCol="2"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AIs that make decisions on:</a:t>
            </a:r>
          </a:p>
          <a:p>
            <a:pPr marL="971550" lvl="1" indent="-514350">
              <a:buFont typeface="+mj-lt"/>
              <a:buAutoNum type="romanLcPeriod"/>
            </a:pPr>
            <a:r>
              <a:rPr lang="en-US" b="1" dirty="0"/>
              <a:t>promotion and termination </a:t>
            </a:r>
            <a:r>
              <a:rPr lang="en-US" dirty="0"/>
              <a:t>of work-related contractual relationships</a:t>
            </a:r>
          </a:p>
          <a:p>
            <a:pPr marL="971550" lvl="1" indent="-514350">
              <a:buFont typeface="+mj-lt"/>
              <a:buAutoNum type="romanLcPeriod"/>
            </a:pPr>
            <a:r>
              <a:rPr lang="en-US" b="1" dirty="0"/>
              <a:t>task allocation</a:t>
            </a:r>
          </a:p>
          <a:p>
            <a:pPr marL="971550" lvl="1" indent="-514350">
              <a:buFont typeface="+mj-lt"/>
              <a:buAutoNum type="romanLcPeriod"/>
            </a:pPr>
            <a:r>
              <a:rPr lang="en-US" b="1" dirty="0"/>
              <a:t>monitoring</a:t>
            </a:r>
          </a:p>
          <a:p>
            <a:pPr marL="971550" lvl="1" indent="-514350">
              <a:buFont typeface="+mj-lt"/>
              <a:buAutoNum type="romanLcPeriod"/>
            </a:pPr>
            <a:r>
              <a:rPr lang="en-US" b="1" dirty="0"/>
              <a:t>evaluation</a:t>
            </a:r>
            <a:r>
              <a:rPr lang="en-US" dirty="0"/>
              <a:t> performance and behavior</a:t>
            </a:r>
          </a:p>
          <a:p>
            <a:pPr marL="457200" indent="-457200">
              <a:buFont typeface="Arial" panose="020B0604020202020204" pitchFamily="34" charset="0"/>
              <a:buAutoNum type="arabicPeriod"/>
            </a:pPr>
            <a:r>
              <a:rPr lang="en-US" dirty="0"/>
              <a:t>AIs used by public authorities to evaluate the eligibility of natural persons for public assistance benefits and services, as well as to grant, reduce, revoke, or reclaim such benefits and services</a:t>
            </a:r>
          </a:p>
          <a:p>
            <a:pPr marL="457200" indent="-457200">
              <a:buFont typeface="Arial" panose="020B0604020202020204" pitchFamily="34" charset="0"/>
              <a:buAutoNum type="arabicPeriod"/>
            </a:pPr>
            <a:r>
              <a:rPr lang="en-US" dirty="0"/>
              <a:t>AIs used to evaluate:</a:t>
            </a:r>
          </a:p>
          <a:p>
            <a:pPr marL="971550" lvl="1" indent="-514350">
              <a:buFont typeface="+mj-lt"/>
              <a:buAutoNum type="romanLcPeriod"/>
            </a:pPr>
            <a:r>
              <a:rPr lang="en-US" b="1" dirty="0"/>
              <a:t>the creditworthiness</a:t>
            </a:r>
            <a:r>
              <a:rPr lang="en-US" dirty="0"/>
              <a:t> of natural persons</a:t>
            </a:r>
          </a:p>
          <a:p>
            <a:pPr marL="971550" lvl="1" indent="-514350">
              <a:buFont typeface="+mj-lt"/>
              <a:buAutoNum type="romanLcPeriod"/>
            </a:pPr>
            <a:r>
              <a:rPr lang="en-US" b="1" dirty="0"/>
              <a:t>establish their credit score</a:t>
            </a:r>
            <a:r>
              <a:rPr lang="en-US" dirty="0"/>
              <a:t> (except for AI systems put into service by small scale providers for their own use)</a:t>
            </a:r>
          </a:p>
        </p:txBody>
      </p:sp>
      <p:sp>
        <p:nvSpPr>
          <p:cNvPr id="15" name="Text Placeholder 4">
            <a:extLst>
              <a:ext uri="{FF2B5EF4-FFF2-40B4-BE49-F238E27FC236}">
                <a16:creationId xmlns:a16="http://schemas.microsoft.com/office/drawing/2014/main" id="{A88CF013-E3A9-3361-CE36-FA7F4486DBFC}"/>
              </a:ext>
            </a:extLst>
          </p:cNvPr>
          <p:cNvSpPr txBox="1">
            <a:spLocks/>
          </p:cNvSpPr>
          <p:nvPr/>
        </p:nvSpPr>
        <p:spPr>
          <a:xfrm>
            <a:off x="3198344" y="1278533"/>
            <a:ext cx="5801408" cy="59760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AIs considered high-risk (in Annex III):</a:t>
            </a:r>
          </a:p>
        </p:txBody>
      </p:sp>
      <p:pic>
        <p:nvPicPr>
          <p:cNvPr id="19" name="Picture 18" descr="Toy robot on a white background.">
            <a:extLst>
              <a:ext uri="{FF2B5EF4-FFF2-40B4-BE49-F238E27FC236}">
                <a16:creationId xmlns:a16="http://schemas.microsoft.com/office/drawing/2014/main" id="{12374A78-CA09-7BC6-1550-D133BF00A488}"/>
              </a:ext>
            </a:extLst>
          </p:cNvPr>
          <p:cNvPicPr>
            <a:picLocks noChangeAspect="1"/>
          </p:cNvPicPr>
          <p:nvPr/>
        </p:nvPicPr>
        <p:blipFill rotWithShape="1">
          <a:blip r:embed="rId2"/>
          <a:srcRect l="1282" r="42247"/>
          <a:stretch/>
        </p:blipFill>
        <p:spPr>
          <a:xfrm>
            <a:off x="8065441" y="3899139"/>
            <a:ext cx="1862525" cy="2201741"/>
          </a:xfrm>
          <a:prstGeom prst="rect">
            <a:avLst/>
          </a:prstGeom>
        </p:spPr>
      </p:pic>
    </p:spTree>
    <p:extLst>
      <p:ext uri="{BB962C8B-B14F-4D97-AF65-F5344CB8AC3E}">
        <p14:creationId xmlns:p14="http://schemas.microsoft.com/office/powerpoint/2010/main" val="416714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F7D1-22BC-B55A-9BD3-5D03D0F07D56}"/>
              </a:ext>
            </a:extLst>
          </p:cNvPr>
          <p:cNvSpPr>
            <a:spLocks noGrp="1"/>
          </p:cNvSpPr>
          <p:nvPr>
            <p:ph type="title"/>
          </p:nvPr>
        </p:nvSpPr>
        <p:spPr/>
        <p:txBody>
          <a:bodyPr>
            <a:normAutofit fontScale="90000"/>
          </a:bodyPr>
          <a:lstStyle/>
          <a:p>
            <a:pPr algn="ctr"/>
            <a:r>
              <a:rPr lang="en-US"/>
              <a:t>⚠️ AIA - High-risk AI systems ⚠️</a:t>
            </a:r>
          </a:p>
        </p:txBody>
      </p:sp>
      <p:sp>
        <p:nvSpPr>
          <p:cNvPr id="7" name="Footer Placeholder 6">
            <a:extLst>
              <a:ext uri="{FF2B5EF4-FFF2-40B4-BE49-F238E27FC236}">
                <a16:creationId xmlns:a16="http://schemas.microsoft.com/office/drawing/2014/main" id="{54BE310A-F0DF-F683-2014-71F5D0156F0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7BCB73D8-7924-B2C7-917A-D9849A0DD6C7}"/>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B0364FDB-C311-BF9B-AEE5-E3EE54200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5">
            <a:extLst>
              <a:ext uri="{FF2B5EF4-FFF2-40B4-BE49-F238E27FC236}">
                <a16:creationId xmlns:a16="http://schemas.microsoft.com/office/drawing/2014/main" id="{64B820FD-1812-A75A-D552-1FDF03CE06ED}"/>
              </a:ext>
            </a:extLst>
          </p:cNvPr>
          <p:cNvSpPr txBox="1">
            <a:spLocks/>
          </p:cNvSpPr>
          <p:nvPr/>
        </p:nvSpPr>
        <p:spPr>
          <a:xfrm>
            <a:off x="688962" y="2048367"/>
            <a:ext cx="6488215" cy="4222578"/>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Article 8 </a:t>
            </a:r>
            <a:r>
              <a:rPr lang="en-US"/>
              <a:t>- Compliance with the requirements</a:t>
            </a:r>
            <a:endParaRPr lang="it-IT"/>
          </a:p>
          <a:p>
            <a:pPr marL="0" indent="0">
              <a:buNone/>
            </a:pPr>
            <a:r>
              <a:rPr lang="en-US" b="1"/>
              <a:t>Article 9 </a:t>
            </a:r>
            <a:r>
              <a:rPr lang="en-US"/>
              <a:t>- Risk management system</a:t>
            </a:r>
            <a:endParaRPr lang="it-IT"/>
          </a:p>
          <a:p>
            <a:pPr marL="0" indent="0">
              <a:buFont typeface="Arial" panose="020B0604020202020204" pitchFamily="34" charset="0"/>
              <a:buNone/>
            </a:pPr>
            <a:r>
              <a:rPr lang="en-US" b="1"/>
              <a:t>Article 10 </a:t>
            </a:r>
            <a:r>
              <a:rPr lang="en-US"/>
              <a:t>- Data and data governance</a:t>
            </a:r>
          </a:p>
          <a:p>
            <a:pPr marL="0" indent="0">
              <a:buFont typeface="Arial" panose="020B0604020202020204" pitchFamily="34" charset="0"/>
              <a:buNone/>
            </a:pPr>
            <a:r>
              <a:rPr lang="en-US" b="1"/>
              <a:t>Article 11 </a:t>
            </a:r>
            <a:r>
              <a:rPr lang="en-US"/>
              <a:t>- Technical documentation</a:t>
            </a:r>
          </a:p>
          <a:p>
            <a:pPr marL="0" indent="0">
              <a:buFont typeface="Arial" panose="020B0604020202020204" pitchFamily="34" charset="0"/>
              <a:buNone/>
            </a:pPr>
            <a:r>
              <a:rPr lang="en-US" b="1"/>
              <a:t>Article 12 </a:t>
            </a:r>
            <a:r>
              <a:rPr lang="en-US"/>
              <a:t>- Record-keeping</a:t>
            </a:r>
          </a:p>
          <a:p>
            <a:pPr marL="0" indent="0">
              <a:buFont typeface="Arial" panose="020B0604020202020204" pitchFamily="34" charset="0"/>
              <a:buNone/>
            </a:pPr>
            <a:r>
              <a:rPr lang="en-US" b="1"/>
              <a:t>Article 13 </a:t>
            </a:r>
            <a:r>
              <a:rPr lang="en-US"/>
              <a:t>- Transparency and provision of information to users</a:t>
            </a:r>
          </a:p>
          <a:p>
            <a:pPr marL="0" indent="0">
              <a:buFont typeface="Arial" panose="020B0604020202020204" pitchFamily="34" charset="0"/>
              <a:buNone/>
            </a:pPr>
            <a:r>
              <a:rPr lang="en-US" b="1"/>
              <a:t>Article 14 </a:t>
            </a:r>
            <a:r>
              <a:rPr lang="en-US"/>
              <a:t>- Human oversight</a:t>
            </a:r>
          </a:p>
          <a:p>
            <a:pPr marL="0" indent="0">
              <a:buFont typeface="Arial" panose="020B0604020202020204" pitchFamily="34" charset="0"/>
              <a:buNone/>
            </a:pPr>
            <a:r>
              <a:rPr lang="en-US" b="1"/>
              <a:t>Article 15 </a:t>
            </a:r>
            <a:r>
              <a:rPr lang="en-US"/>
              <a:t>- Accuracy, robustness and cybersecurity</a:t>
            </a:r>
          </a:p>
        </p:txBody>
      </p:sp>
      <p:sp>
        <p:nvSpPr>
          <p:cNvPr id="11" name="Text Placeholder 4">
            <a:extLst>
              <a:ext uri="{FF2B5EF4-FFF2-40B4-BE49-F238E27FC236}">
                <a16:creationId xmlns:a16="http://schemas.microsoft.com/office/drawing/2014/main" id="{AE4BBFDE-CC62-9A73-6318-9A53913AEBC7}"/>
              </a:ext>
            </a:extLst>
          </p:cNvPr>
          <p:cNvSpPr txBox="1">
            <a:spLocks/>
          </p:cNvSpPr>
          <p:nvPr/>
        </p:nvSpPr>
        <p:spPr>
          <a:xfrm>
            <a:off x="688962" y="1365358"/>
            <a:ext cx="5801408"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Requirements for high-risk AI systems</a:t>
            </a:r>
          </a:p>
        </p:txBody>
      </p:sp>
      <p:sp>
        <p:nvSpPr>
          <p:cNvPr id="4" name="Text Placeholder 5">
            <a:extLst>
              <a:ext uri="{FF2B5EF4-FFF2-40B4-BE49-F238E27FC236}">
                <a16:creationId xmlns:a16="http://schemas.microsoft.com/office/drawing/2014/main" id="{DA6F9BDE-72EB-9878-3D05-5A3E75F5F8E9}"/>
              </a:ext>
            </a:extLst>
          </p:cNvPr>
          <p:cNvSpPr txBox="1">
            <a:spLocks/>
          </p:cNvSpPr>
          <p:nvPr/>
        </p:nvSpPr>
        <p:spPr>
          <a:xfrm>
            <a:off x="7817544" y="2110195"/>
            <a:ext cx="3548448" cy="4572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t>Example: </a:t>
            </a:r>
            <a:r>
              <a:rPr lang="en-US" sz="2400" b="1"/>
              <a:t>Credit score</a:t>
            </a:r>
          </a:p>
        </p:txBody>
      </p:sp>
      <p:pic>
        <p:nvPicPr>
          <p:cNvPr id="15" name="Picture 14" descr="A close up of a speedometer&#10;&#10;Description automatically generated with medium confidence">
            <a:extLst>
              <a:ext uri="{FF2B5EF4-FFF2-40B4-BE49-F238E27FC236}">
                <a16:creationId xmlns:a16="http://schemas.microsoft.com/office/drawing/2014/main" id="{CAFEE422-6015-5FD5-F67E-1936FFB5499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54590" y="3122503"/>
            <a:ext cx="3548448" cy="2365632"/>
          </a:xfrm>
          <a:prstGeom prst="rect">
            <a:avLst/>
          </a:prstGeom>
        </p:spPr>
      </p:pic>
    </p:spTree>
    <p:extLst>
      <p:ext uri="{BB962C8B-B14F-4D97-AF65-F5344CB8AC3E}">
        <p14:creationId xmlns:p14="http://schemas.microsoft.com/office/powerpoint/2010/main" val="224153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F7D1-22BC-B55A-9BD3-5D03D0F07D56}"/>
              </a:ext>
            </a:extLst>
          </p:cNvPr>
          <p:cNvSpPr>
            <a:spLocks noGrp="1"/>
          </p:cNvSpPr>
          <p:nvPr>
            <p:ph type="title"/>
          </p:nvPr>
        </p:nvSpPr>
        <p:spPr/>
        <p:txBody>
          <a:bodyPr>
            <a:normAutofit fontScale="90000"/>
          </a:bodyPr>
          <a:lstStyle/>
          <a:p>
            <a:pPr algn="ctr"/>
            <a:r>
              <a:rPr lang="en-US"/>
              <a:t>💳 Credit score 💳</a:t>
            </a:r>
          </a:p>
        </p:txBody>
      </p:sp>
      <p:sp>
        <p:nvSpPr>
          <p:cNvPr id="7" name="Footer Placeholder 6">
            <a:extLst>
              <a:ext uri="{FF2B5EF4-FFF2-40B4-BE49-F238E27FC236}">
                <a16:creationId xmlns:a16="http://schemas.microsoft.com/office/drawing/2014/main" id="{54BE310A-F0DF-F683-2014-71F5D0156F0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7BCB73D8-7924-B2C7-917A-D9849A0DD6C7}"/>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B0364FDB-C311-BF9B-AEE5-E3EE54200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Content Placeholder 3">
            <a:extLst>
              <a:ext uri="{FF2B5EF4-FFF2-40B4-BE49-F238E27FC236}">
                <a16:creationId xmlns:a16="http://schemas.microsoft.com/office/drawing/2014/main" id="{34C3C279-287A-D8FE-38AE-13008B5B4A25}"/>
              </a:ext>
            </a:extLst>
          </p:cNvPr>
          <p:cNvSpPr txBox="1">
            <a:spLocks/>
          </p:cNvSpPr>
          <p:nvPr/>
        </p:nvSpPr>
        <p:spPr>
          <a:xfrm>
            <a:off x="818754" y="1971959"/>
            <a:ext cx="8270546" cy="91799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Text Placeholder 4">
            <a:extLst>
              <a:ext uri="{FF2B5EF4-FFF2-40B4-BE49-F238E27FC236}">
                <a16:creationId xmlns:a16="http://schemas.microsoft.com/office/drawing/2014/main" id="{F5AA735A-5DDF-C3A3-9EB7-F56CC04FF149}"/>
              </a:ext>
            </a:extLst>
          </p:cNvPr>
          <p:cNvSpPr txBox="1">
            <a:spLocks/>
          </p:cNvSpPr>
          <p:nvPr/>
        </p:nvSpPr>
        <p:spPr>
          <a:xfrm>
            <a:off x="445023" y="1351773"/>
            <a:ext cx="7776329"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Definition</a:t>
            </a:r>
          </a:p>
        </p:txBody>
      </p:sp>
      <p:sp>
        <p:nvSpPr>
          <p:cNvPr id="6" name="TextBox 5">
            <a:extLst>
              <a:ext uri="{FF2B5EF4-FFF2-40B4-BE49-F238E27FC236}">
                <a16:creationId xmlns:a16="http://schemas.microsoft.com/office/drawing/2014/main" id="{8BBAE2F8-E759-0FA9-B84A-3E56988E41C9}"/>
              </a:ext>
            </a:extLst>
          </p:cNvPr>
          <p:cNvSpPr txBox="1"/>
          <p:nvPr/>
        </p:nvSpPr>
        <p:spPr>
          <a:xfrm>
            <a:off x="445023" y="1949377"/>
            <a:ext cx="11301954" cy="400110"/>
          </a:xfrm>
          <a:prstGeom prst="rect">
            <a:avLst/>
          </a:prstGeom>
          <a:noFill/>
        </p:spPr>
        <p:txBody>
          <a:bodyPr wrap="square" lIns="91440" tIns="45720" rIns="91440" bIns="45720" rtlCol="0" anchor="t">
            <a:spAutoFit/>
          </a:bodyPr>
          <a:lstStyle/>
          <a:p>
            <a:r>
              <a:rPr lang="en-US" sz="2000"/>
              <a:t>AI systems used to </a:t>
            </a:r>
            <a:r>
              <a:rPr lang="en-US" sz="2000" b="1"/>
              <a:t>evaluate the credit score</a:t>
            </a:r>
            <a:r>
              <a:rPr lang="en-US" sz="2000"/>
              <a:t>, or creditworthiness of natural persons </a:t>
            </a:r>
          </a:p>
        </p:txBody>
      </p:sp>
      <p:sp>
        <p:nvSpPr>
          <p:cNvPr id="12" name="Text Placeholder 4">
            <a:extLst>
              <a:ext uri="{FF2B5EF4-FFF2-40B4-BE49-F238E27FC236}">
                <a16:creationId xmlns:a16="http://schemas.microsoft.com/office/drawing/2014/main" id="{2DFD761D-F4AB-4BD3-C82B-00C02EDFFFF2}"/>
              </a:ext>
            </a:extLst>
          </p:cNvPr>
          <p:cNvSpPr txBox="1">
            <a:spLocks/>
          </p:cNvSpPr>
          <p:nvPr/>
        </p:nvSpPr>
        <p:spPr>
          <a:xfrm>
            <a:off x="445022" y="2591151"/>
            <a:ext cx="7776329"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Why considered high-risk?</a:t>
            </a:r>
          </a:p>
        </p:txBody>
      </p:sp>
      <p:sp>
        <p:nvSpPr>
          <p:cNvPr id="14" name="TextBox 13">
            <a:extLst>
              <a:ext uri="{FF2B5EF4-FFF2-40B4-BE49-F238E27FC236}">
                <a16:creationId xmlns:a16="http://schemas.microsoft.com/office/drawing/2014/main" id="{B1365175-F1D4-0D3C-C0C5-07B8F1EC901A}"/>
              </a:ext>
            </a:extLst>
          </p:cNvPr>
          <p:cNvSpPr txBox="1"/>
          <p:nvPr/>
        </p:nvSpPr>
        <p:spPr>
          <a:xfrm>
            <a:off x="445022" y="3188755"/>
            <a:ext cx="6096000" cy="2862322"/>
          </a:xfrm>
          <a:prstGeom prst="rect">
            <a:avLst/>
          </a:prstGeom>
          <a:noFill/>
        </p:spPr>
        <p:txBody>
          <a:bodyPr wrap="square" lIns="91440" tIns="45720" rIns="91440" bIns="45720" anchor="t">
            <a:spAutoFit/>
          </a:bodyPr>
          <a:lstStyle/>
          <a:p>
            <a:r>
              <a:rPr lang="en-US" sz="2000"/>
              <a:t>They determine those persons’ access to:</a:t>
            </a:r>
          </a:p>
          <a:p>
            <a:pPr marL="342900" indent="-342900">
              <a:buFont typeface="Arial" panose="020B0604020202020204" pitchFamily="34" charset="0"/>
              <a:buChar char="•"/>
            </a:pPr>
            <a:r>
              <a:rPr lang="en-US" sz="2000"/>
              <a:t>financial resources</a:t>
            </a:r>
          </a:p>
          <a:p>
            <a:pPr marL="342900" indent="-342900">
              <a:buFont typeface="Arial" panose="020B0604020202020204" pitchFamily="34" charset="0"/>
              <a:buChar char="•"/>
            </a:pPr>
            <a:r>
              <a:rPr lang="en-US" sz="2000"/>
              <a:t>essential services such as housing, electricity, and telecommunication service</a:t>
            </a:r>
          </a:p>
          <a:p>
            <a:endParaRPr lang="en-US" sz="2000"/>
          </a:p>
          <a:p>
            <a:r>
              <a:rPr lang="en-US" sz="2000"/>
              <a:t>They need to withstand attacks such as:</a:t>
            </a:r>
          </a:p>
          <a:p>
            <a:pPr marL="342900" indent="-342900">
              <a:buFont typeface="Arial"/>
              <a:buChar char="•"/>
            </a:pPr>
            <a:r>
              <a:rPr lang="en-US" sz="2000"/>
              <a:t>Data breaches/poisoning</a:t>
            </a:r>
          </a:p>
          <a:p>
            <a:pPr marL="342900" indent="-342900">
              <a:buFont typeface="Arial"/>
              <a:buChar char="•"/>
            </a:pPr>
            <a:r>
              <a:rPr lang="en-US" sz="2000"/>
              <a:t>Adversarial examples</a:t>
            </a:r>
          </a:p>
          <a:p>
            <a:pPr marL="342900" indent="-342900">
              <a:buFont typeface="Arial"/>
              <a:buChar char="•"/>
            </a:pPr>
            <a:r>
              <a:rPr lang="en-US" sz="2000">
                <a:ea typeface="+mn-lt"/>
                <a:cs typeface="+mn-lt"/>
              </a:rPr>
              <a:t>Exploits of the model due to intrinsic flaws</a:t>
            </a:r>
            <a:endParaRPr lang="en-US" sz="2000"/>
          </a:p>
        </p:txBody>
      </p:sp>
      <p:pic>
        <p:nvPicPr>
          <p:cNvPr id="4" name="Immagine 9" descr="Immagine che contiene testo, segnale, cielo, giallo&#10;&#10;Descrizione generata automaticamente">
            <a:extLst>
              <a:ext uri="{FF2B5EF4-FFF2-40B4-BE49-F238E27FC236}">
                <a16:creationId xmlns:a16="http://schemas.microsoft.com/office/drawing/2014/main" id="{6ED4B181-4A8C-E365-E229-DAE9D0EDA48B}"/>
              </a:ext>
            </a:extLst>
          </p:cNvPr>
          <p:cNvPicPr>
            <a:picLocks noChangeAspect="1"/>
          </p:cNvPicPr>
          <p:nvPr/>
        </p:nvPicPr>
        <p:blipFill>
          <a:blip r:embed="rId2"/>
          <a:stretch>
            <a:fillRect/>
          </a:stretch>
        </p:blipFill>
        <p:spPr>
          <a:xfrm>
            <a:off x="7240438" y="2632495"/>
            <a:ext cx="3692105" cy="3720860"/>
          </a:xfrm>
          <a:prstGeom prst="rect">
            <a:avLst/>
          </a:prstGeom>
        </p:spPr>
      </p:pic>
    </p:spTree>
    <p:extLst>
      <p:ext uri="{BB962C8B-B14F-4D97-AF65-F5344CB8AC3E}">
        <p14:creationId xmlns:p14="http://schemas.microsoft.com/office/powerpoint/2010/main" val="2524073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F7D1-22BC-B55A-9BD3-5D03D0F07D56}"/>
              </a:ext>
            </a:extLst>
          </p:cNvPr>
          <p:cNvSpPr>
            <a:spLocks noGrp="1"/>
          </p:cNvSpPr>
          <p:nvPr>
            <p:ph type="title"/>
          </p:nvPr>
        </p:nvSpPr>
        <p:spPr/>
        <p:txBody>
          <a:bodyPr>
            <a:normAutofit fontScale="90000"/>
          </a:bodyPr>
          <a:lstStyle/>
          <a:p>
            <a:pPr algn="ctr"/>
            <a:r>
              <a:rPr lang="en-US"/>
              <a:t>⚖️ Legal principles ⚖️</a:t>
            </a:r>
          </a:p>
        </p:txBody>
      </p:sp>
      <p:sp>
        <p:nvSpPr>
          <p:cNvPr id="7" name="Footer Placeholder 6">
            <a:extLst>
              <a:ext uri="{FF2B5EF4-FFF2-40B4-BE49-F238E27FC236}">
                <a16:creationId xmlns:a16="http://schemas.microsoft.com/office/drawing/2014/main" id="{54BE310A-F0DF-F683-2014-71F5D0156F0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7BCB73D8-7924-B2C7-917A-D9849A0DD6C7}"/>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B0364FDB-C311-BF9B-AEE5-E3EE54200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Content Placeholder 3">
            <a:extLst>
              <a:ext uri="{FF2B5EF4-FFF2-40B4-BE49-F238E27FC236}">
                <a16:creationId xmlns:a16="http://schemas.microsoft.com/office/drawing/2014/main" id="{34C3C279-287A-D8FE-38AE-13008B5B4A25}"/>
              </a:ext>
            </a:extLst>
          </p:cNvPr>
          <p:cNvSpPr txBox="1">
            <a:spLocks/>
          </p:cNvSpPr>
          <p:nvPr/>
        </p:nvSpPr>
        <p:spPr>
          <a:xfrm>
            <a:off x="818754" y="2122213"/>
            <a:ext cx="8270546" cy="91799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Text Placeholder 4">
            <a:extLst>
              <a:ext uri="{FF2B5EF4-FFF2-40B4-BE49-F238E27FC236}">
                <a16:creationId xmlns:a16="http://schemas.microsoft.com/office/drawing/2014/main" id="{F5AA735A-5DDF-C3A3-9EB7-F56CC04FF149}"/>
              </a:ext>
            </a:extLst>
          </p:cNvPr>
          <p:cNvSpPr txBox="1">
            <a:spLocks/>
          </p:cNvSpPr>
          <p:nvPr/>
        </p:nvSpPr>
        <p:spPr>
          <a:xfrm>
            <a:off x="324863" y="2795989"/>
            <a:ext cx="3472873"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Freedom and equality</a:t>
            </a:r>
          </a:p>
        </p:txBody>
      </p:sp>
      <p:sp>
        <p:nvSpPr>
          <p:cNvPr id="21" name="TextBox 20">
            <a:extLst>
              <a:ext uri="{FF2B5EF4-FFF2-40B4-BE49-F238E27FC236}">
                <a16:creationId xmlns:a16="http://schemas.microsoft.com/office/drawing/2014/main" id="{461F3668-45C1-C7A6-A967-560EAAB20D34}"/>
              </a:ext>
            </a:extLst>
          </p:cNvPr>
          <p:cNvSpPr txBox="1"/>
          <p:nvPr/>
        </p:nvSpPr>
        <p:spPr>
          <a:xfrm>
            <a:off x="367793" y="3301357"/>
            <a:ext cx="3472873" cy="923330"/>
          </a:xfrm>
          <a:prstGeom prst="rect">
            <a:avLst/>
          </a:prstGeom>
          <a:noFill/>
        </p:spPr>
        <p:txBody>
          <a:bodyPr wrap="square">
            <a:spAutoFit/>
          </a:bodyPr>
          <a:lstStyle/>
          <a:p>
            <a:pPr marL="285750" indent="-285750">
              <a:buFont typeface="Arial" panose="020B0604020202020204" pitchFamily="34" charset="0"/>
              <a:buChar char="•"/>
            </a:pPr>
            <a:r>
              <a:rPr lang="en-US" sz="1800"/>
              <a:t>Equality principle</a:t>
            </a:r>
          </a:p>
          <a:p>
            <a:pPr marL="285750" indent="-285750">
              <a:buFont typeface="Arial" panose="020B0604020202020204" pitchFamily="34" charset="0"/>
              <a:buChar char="•"/>
            </a:pPr>
            <a:r>
              <a:rPr lang="en-US" sz="1800"/>
              <a:t>Prohibition of discrimination</a:t>
            </a:r>
          </a:p>
          <a:p>
            <a:pPr marL="285750" indent="-285750">
              <a:buFont typeface="Arial" panose="020B0604020202020204" pitchFamily="34" charset="0"/>
              <a:buChar char="•"/>
            </a:pPr>
            <a:r>
              <a:rPr lang="en-US" sz="1800"/>
              <a:t>Freedom of expression</a:t>
            </a:r>
          </a:p>
        </p:txBody>
      </p:sp>
      <p:sp>
        <p:nvSpPr>
          <p:cNvPr id="23" name="Text Placeholder 4">
            <a:extLst>
              <a:ext uri="{FF2B5EF4-FFF2-40B4-BE49-F238E27FC236}">
                <a16:creationId xmlns:a16="http://schemas.microsoft.com/office/drawing/2014/main" id="{3F47F82D-AAD2-BDDD-7B6D-85BF86537345}"/>
              </a:ext>
            </a:extLst>
          </p:cNvPr>
          <p:cNvSpPr txBox="1">
            <a:spLocks/>
          </p:cNvSpPr>
          <p:nvPr/>
        </p:nvSpPr>
        <p:spPr>
          <a:xfrm>
            <a:off x="4433987" y="1427813"/>
            <a:ext cx="3472873"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Right to medical care</a:t>
            </a:r>
          </a:p>
        </p:txBody>
      </p:sp>
      <p:sp>
        <p:nvSpPr>
          <p:cNvPr id="24" name="Text Placeholder 4">
            <a:extLst>
              <a:ext uri="{FF2B5EF4-FFF2-40B4-BE49-F238E27FC236}">
                <a16:creationId xmlns:a16="http://schemas.microsoft.com/office/drawing/2014/main" id="{B2024F82-8336-0C73-01AC-B62A3BD9386C}"/>
              </a:ext>
            </a:extLst>
          </p:cNvPr>
          <p:cNvSpPr txBox="1">
            <a:spLocks/>
          </p:cNvSpPr>
          <p:nvPr/>
        </p:nvSpPr>
        <p:spPr>
          <a:xfrm>
            <a:off x="8120636" y="2861261"/>
            <a:ext cx="3472873"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Right to privacy</a:t>
            </a:r>
          </a:p>
        </p:txBody>
      </p:sp>
      <p:pic>
        <p:nvPicPr>
          <p:cNvPr id="28" name="Graphic 27" descr="Security camera with solid fill">
            <a:extLst>
              <a:ext uri="{FF2B5EF4-FFF2-40B4-BE49-F238E27FC236}">
                <a16:creationId xmlns:a16="http://schemas.microsoft.com/office/drawing/2014/main" id="{97001605-78D2-9BF1-B8F1-6710CF6502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9781" y="2542844"/>
            <a:ext cx="914400" cy="914400"/>
          </a:xfrm>
          <a:prstGeom prst="rect">
            <a:avLst/>
          </a:prstGeom>
        </p:spPr>
      </p:pic>
      <p:pic>
        <p:nvPicPr>
          <p:cNvPr id="30" name="Graphic 29" descr="First aid kit with solid fill">
            <a:extLst>
              <a:ext uri="{FF2B5EF4-FFF2-40B4-BE49-F238E27FC236}">
                <a16:creationId xmlns:a16="http://schemas.microsoft.com/office/drawing/2014/main" id="{08E11436-7361-7BAA-70E4-4796E552DA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3919" y="1270385"/>
            <a:ext cx="914400" cy="914400"/>
          </a:xfrm>
          <a:prstGeom prst="rect">
            <a:avLst/>
          </a:prstGeom>
        </p:spPr>
      </p:pic>
      <p:pic>
        <p:nvPicPr>
          <p:cNvPr id="32" name="Graphic 31" descr="Dove with solid fill">
            <a:extLst>
              <a:ext uri="{FF2B5EF4-FFF2-40B4-BE49-F238E27FC236}">
                <a16:creationId xmlns:a16="http://schemas.microsoft.com/office/drawing/2014/main" id="{EE095F57-FBCB-AFD3-6C56-22B820DCE9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2443" y="2804318"/>
            <a:ext cx="914400" cy="914400"/>
          </a:xfrm>
          <a:prstGeom prst="rect">
            <a:avLst/>
          </a:prstGeom>
        </p:spPr>
      </p:pic>
      <p:sp>
        <p:nvSpPr>
          <p:cNvPr id="4" name="TextBox 20">
            <a:extLst>
              <a:ext uri="{FF2B5EF4-FFF2-40B4-BE49-F238E27FC236}">
                <a16:creationId xmlns:a16="http://schemas.microsoft.com/office/drawing/2014/main" id="{9006DAAB-AA77-1AC9-B0AA-E8B8D587BEFE}"/>
              </a:ext>
            </a:extLst>
          </p:cNvPr>
          <p:cNvSpPr txBox="1"/>
          <p:nvPr/>
        </p:nvSpPr>
        <p:spPr>
          <a:xfrm>
            <a:off x="4664800" y="1938948"/>
            <a:ext cx="3840610" cy="92333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t>Safeguard health as a fundamental right of the individual</a:t>
            </a:r>
            <a:endParaRPr lang="it-IT"/>
          </a:p>
        </p:txBody>
      </p:sp>
      <p:sp>
        <p:nvSpPr>
          <p:cNvPr id="6" name="TextBox 20">
            <a:extLst>
              <a:ext uri="{FF2B5EF4-FFF2-40B4-BE49-F238E27FC236}">
                <a16:creationId xmlns:a16="http://schemas.microsoft.com/office/drawing/2014/main" id="{808114D4-ACC6-5B4B-3FBA-AB26F7C81D32}"/>
              </a:ext>
            </a:extLst>
          </p:cNvPr>
          <p:cNvSpPr txBox="1"/>
          <p:nvPr/>
        </p:nvSpPr>
        <p:spPr>
          <a:xfrm>
            <a:off x="8510710" y="3395667"/>
            <a:ext cx="3659779" cy="64633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ea typeface="+mn-lt"/>
                <a:cs typeface="+mn-lt"/>
              </a:rPr>
              <a:t>Data breaches occur daily even to big corporations </a:t>
            </a:r>
            <a:endParaRPr lang="en-US"/>
          </a:p>
        </p:txBody>
      </p:sp>
      <p:sp>
        <p:nvSpPr>
          <p:cNvPr id="10" name="Text Placeholder 4">
            <a:extLst>
              <a:ext uri="{FF2B5EF4-FFF2-40B4-BE49-F238E27FC236}">
                <a16:creationId xmlns:a16="http://schemas.microsoft.com/office/drawing/2014/main" id="{21D228EB-4A17-5B41-940C-FB29C9168622}"/>
              </a:ext>
            </a:extLst>
          </p:cNvPr>
          <p:cNvSpPr txBox="1">
            <a:spLocks/>
          </p:cNvSpPr>
          <p:nvPr/>
        </p:nvSpPr>
        <p:spPr>
          <a:xfrm>
            <a:off x="4319194" y="4028605"/>
            <a:ext cx="3476518" cy="91127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Principle of good administration</a:t>
            </a:r>
          </a:p>
        </p:txBody>
      </p:sp>
      <p:pic>
        <p:nvPicPr>
          <p:cNvPr id="11" name="Graphic 27" descr="Ingranaggi con riempimento a tinta unita">
            <a:extLst>
              <a:ext uri="{FF2B5EF4-FFF2-40B4-BE49-F238E27FC236}">
                <a16:creationId xmlns:a16="http://schemas.microsoft.com/office/drawing/2014/main" id="{652D99EA-8026-1D01-FBB7-1FD57403A5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93433" y="4028647"/>
            <a:ext cx="914400" cy="914400"/>
          </a:xfrm>
          <a:prstGeom prst="rect">
            <a:avLst/>
          </a:prstGeom>
        </p:spPr>
      </p:pic>
      <p:sp>
        <p:nvSpPr>
          <p:cNvPr id="12" name="TextBox 20">
            <a:extLst>
              <a:ext uri="{FF2B5EF4-FFF2-40B4-BE49-F238E27FC236}">
                <a16:creationId xmlns:a16="http://schemas.microsoft.com/office/drawing/2014/main" id="{E8B3780E-114C-DBFB-4167-29F5F755CF6F}"/>
              </a:ext>
            </a:extLst>
          </p:cNvPr>
          <p:cNvSpPr txBox="1"/>
          <p:nvPr/>
        </p:nvSpPr>
        <p:spPr>
          <a:xfrm>
            <a:off x="4663893" y="4943386"/>
            <a:ext cx="4091958" cy="12003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a:ea typeface="+mn-lt"/>
                <a:cs typeface="+mn-lt"/>
              </a:rPr>
              <a:t>Public administrative offices shall ensure the efficiency and impartiality of the administration.</a:t>
            </a:r>
          </a:p>
          <a:p>
            <a:pPr marL="285750" indent="-285750">
              <a:buFont typeface="Arial" panose="020B0604020202020204" pitchFamily="34" charset="0"/>
              <a:buChar char="•"/>
            </a:pPr>
            <a:endParaRPr lang="en-US"/>
          </a:p>
        </p:txBody>
      </p:sp>
      <p:sp>
        <p:nvSpPr>
          <p:cNvPr id="13" name="CasellaDiTesto 12">
            <a:extLst>
              <a:ext uri="{FF2B5EF4-FFF2-40B4-BE49-F238E27FC236}">
                <a16:creationId xmlns:a16="http://schemas.microsoft.com/office/drawing/2014/main" id="{CDE1714B-85DD-8353-FD16-395BF17ECBB4}"/>
              </a:ext>
            </a:extLst>
          </p:cNvPr>
          <p:cNvSpPr txBox="1"/>
          <p:nvPr/>
        </p:nvSpPr>
        <p:spPr>
          <a:xfrm>
            <a:off x="4952999" y="5908343"/>
            <a:ext cx="29001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ea typeface="+mn-lt"/>
                <a:cs typeface="+mn-lt"/>
              </a:rPr>
              <a:t> - </a:t>
            </a:r>
            <a:r>
              <a:rPr lang="it-IT" sz="1400" err="1">
                <a:ea typeface="+mn-lt"/>
                <a:cs typeface="+mn-lt"/>
              </a:rPr>
              <a:t>Article</a:t>
            </a:r>
            <a:r>
              <a:rPr lang="it-IT" sz="1400">
                <a:ea typeface="+mn-lt"/>
                <a:cs typeface="+mn-lt"/>
              </a:rPr>
              <a:t> 97  </a:t>
            </a:r>
            <a:r>
              <a:rPr lang="it-IT" sz="1400" err="1">
                <a:ea typeface="+mn-lt"/>
                <a:cs typeface="+mn-lt"/>
              </a:rPr>
              <a:t>Italian</a:t>
            </a:r>
            <a:r>
              <a:rPr lang="it-IT" sz="1400">
                <a:ea typeface="+mn-lt"/>
                <a:cs typeface="+mn-lt"/>
              </a:rPr>
              <a:t> </a:t>
            </a:r>
            <a:r>
              <a:rPr lang="it-IT" sz="1400" err="1">
                <a:ea typeface="+mn-lt"/>
                <a:cs typeface="+mn-lt"/>
              </a:rPr>
              <a:t>Constitution</a:t>
            </a:r>
            <a:endParaRPr lang="it-IT" sz="1400" err="1"/>
          </a:p>
          <a:p>
            <a:pPr algn="l"/>
            <a:endParaRPr lang="it-IT"/>
          </a:p>
        </p:txBody>
      </p:sp>
      <p:sp>
        <p:nvSpPr>
          <p:cNvPr id="14" name="CasellaDiTesto 13">
            <a:extLst>
              <a:ext uri="{FF2B5EF4-FFF2-40B4-BE49-F238E27FC236}">
                <a16:creationId xmlns:a16="http://schemas.microsoft.com/office/drawing/2014/main" id="{CDDFA4E1-399E-6461-D230-031265309DA2}"/>
              </a:ext>
            </a:extLst>
          </p:cNvPr>
          <p:cNvSpPr txBox="1"/>
          <p:nvPr/>
        </p:nvSpPr>
        <p:spPr>
          <a:xfrm>
            <a:off x="653954" y="4247865"/>
            <a:ext cx="3423311"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ea typeface="+mn-lt"/>
                <a:cs typeface="+mn-lt"/>
              </a:rPr>
              <a:t>- </a:t>
            </a:r>
            <a:r>
              <a:rPr lang="it-IT" sz="1400" err="1">
                <a:ea typeface="+mn-lt"/>
                <a:cs typeface="+mn-lt"/>
              </a:rPr>
              <a:t>Article</a:t>
            </a:r>
            <a:r>
              <a:rPr lang="it-IT" sz="1400">
                <a:ea typeface="+mn-lt"/>
                <a:cs typeface="+mn-lt"/>
              </a:rPr>
              <a:t> 1 Human </a:t>
            </a:r>
            <a:r>
              <a:rPr lang="it-IT" sz="1400" err="1">
                <a:ea typeface="+mn-lt"/>
                <a:cs typeface="+mn-lt"/>
              </a:rPr>
              <a:t>Declaration</a:t>
            </a:r>
            <a:r>
              <a:rPr lang="it-IT" sz="1400">
                <a:ea typeface="+mn-lt"/>
                <a:cs typeface="+mn-lt"/>
              </a:rPr>
              <a:t> of Human </a:t>
            </a:r>
            <a:r>
              <a:rPr lang="it-IT" sz="1400" err="1">
                <a:ea typeface="+mn-lt"/>
                <a:cs typeface="+mn-lt"/>
              </a:rPr>
              <a:t>Rights</a:t>
            </a:r>
            <a:endParaRPr lang="it-IT" sz="1400">
              <a:ea typeface="+mn-lt"/>
              <a:cs typeface="+mn-lt"/>
            </a:endParaRPr>
          </a:p>
          <a:p>
            <a:r>
              <a:rPr lang="it-IT" sz="1400">
                <a:ea typeface="+mn-lt"/>
                <a:cs typeface="+mn-lt"/>
              </a:rPr>
              <a:t>- </a:t>
            </a:r>
            <a:r>
              <a:rPr lang="it-IT" sz="1400" err="1">
                <a:ea typeface="+mn-lt"/>
                <a:cs typeface="+mn-lt"/>
              </a:rPr>
              <a:t>Article</a:t>
            </a:r>
            <a:r>
              <a:rPr lang="it-IT" sz="1400">
                <a:ea typeface="+mn-lt"/>
                <a:cs typeface="+mn-lt"/>
              </a:rPr>
              <a:t> 3 </a:t>
            </a:r>
            <a:r>
              <a:rPr lang="it-IT" sz="1400" err="1">
                <a:ea typeface="+mn-lt"/>
                <a:cs typeface="+mn-lt"/>
              </a:rPr>
              <a:t>Italian</a:t>
            </a:r>
            <a:r>
              <a:rPr lang="it-IT" sz="1400">
                <a:ea typeface="+mn-lt"/>
                <a:cs typeface="+mn-lt"/>
              </a:rPr>
              <a:t> </a:t>
            </a:r>
            <a:r>
              <a:rPr lang="it-IT" sz="1400" err="1">
                <a:ea typeface="+mn-lt"/>
                <a:cs typeface="+mn-lt"/>
              </a:rPr>
              <a:t>Constitution</a:t>
            </a:r>
            <a:endParaRPr lang="it-IT">
              <a:ea typeface="+mn-lt"/>
              <a:cs typeface="+mn-lt"/>
            </a:endParaRPr>
          </a:p>
          <a:p>
            <a:endParaRPr lang="it-IT" sz="1400">
              <a:ea typeface="+mn-lt"/>
              <a:cs typeface="+mn-lt"/>
            </a:endParaRPr>
          </a:p>
          <a:p>
            <a:endParaRPr lang="it-IT"/>
          </a:p>
        </p:txBody>
      </p:sp>
      <p:sp>
        <p:nvSpPr>
          <p:cNvPr id="15" name="CasellaDiTesto 14">
            <a:extLst>
              <a:ext uri="{FF2B5EF4-FFF2-40B4-BE49-F238E27FC236}">
                <a16:creationId xmlns:a16="http://schemas.microsoft.com/office/drawing/2014/main" id="{5B6D5278-42C4-FD1B-B0D2-120B221B7B2E}"/>
              </a:ext>
            </a:extLst>
          </p:cNvPr>
          <p:cNvSpPr txBox="1"/>
          <p:nvPr/>
        </p:nvSpPr>
        <p:spPr>
          <a:xfrm>
            <a:off x="8819864" y="4043149"/>
            <a:ext cx="334938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ea typeface="+mn-lt"/>
                <a:cs typeface="+mn-lt"/>
              </a:rPr>
              <a:t>- </a:t>
            </a:r>
            <a:r>
              <a:rPr lang="it-IT" sz="1400" err="1">
                <a:ea typeface="+mn-lt"/>
                <a:cs typeface="+mn-lt"/>
              </a:rPr>
              <a:t>Article</a:t>
            </a:r>
            <a:r>
              <a:rPr lang="it-IT" sz="1400">
                <a:ea typeface="+mn-lt"/>
                <a:cs typeface="+mn-lt"/>
              </a:rPr>
              <a:t> 7,8 Charter of </a:t>
            </a:r>
            <a:r>
              <a:rPr lang="it-IT" sz="1400" err="1">
                <a:ea typeface="+mn-lt"/>
                <a:cs typeface="+mn-lt"/>
              </a:rPr>
              <a:t>fundamental</a:t>
            </a:r>
            <a:r>
              <a:rPr lang="it-IT" sz="1400">
                <a:ea typeface="+mn-lt"/>
                <a:cs typeface="+mn-lt"/>
              </a:rPr>
              <a:t> </a:t>
            </a:r>
            <a:r>
              <a:rPr lang="it-IT" sz="1400" err="1">
                <a:ea typeface="+mn-lt"/>
                <a:cs typeface="+mn-lt"/>
              </a:rPr>
              <a:t>rights</a:t>
            </a:r>
            <a:r>
              <a:rPr lang="it-IT" sz="1400">
                <a:ea typeface="+mn-lt"/>
                <a:cs typeface="+mn-lt"/>
              </a:rPr>
              <a:t> of the </a:t>
            </a:r>
            <a:r>
              <a:rPr lang="it-IT" sz="1400" err="1">
                <a:ea typeface="+mn-lt"/>
                <a:cs typeface="+mn-lt"/>
              </a:rPr>
              <a:t>European</a:t>
            </a:r>
            <a:r>
              <a:rPr lang="it-IT" sz="1400">
                <a:ea typeface="+mn-lt"/>
                <a:cs typeface="+mn-lt"/>
              </a:rPr>
              <a:t> Union</a:t>
            </a:r>
            <a:endParaRPr lang="it-IT"/>
          </a:p>
          <a:p>
            <a:r>
              <a:rPr lang="it-IT" sz="1400">
                <a:ea typeface="+mn-lt"/>
                <a:cs typeface="+mn-lt"/>
              </a:rPr>
              <a:t>- </a:t>
            </a:r>
            <a:r>
              <a:rPr lang="it-IT" sz="1400" err="1">
                <a:ea typeface="+mn-lt"/>
                <a:cs typeface="+mn-lt"/>
              </a:rPr>
              <a:t>Article</a:t>
            </a:r>
            <a:r>
              <a:rPr lang="it-IT" sz="1400">
                <a:ea typeface="+mn-lt"/>
                <a:cs typeface="+mn-lt"/>
              </a:rPr>
              <a:t> 8 </a:t>
            </a:r>
            <a:r>
              <a:rPr lang="it-IT" sz="1400" err="1">
                <a:ea typeface="+mn-lt"/>
                <a:cs typeface="+mn-lt"/>
              </a:rPr>
              <a:t>European</a:t>
            </a:r>
            <a:r>
              <a:rPr lang="it-IT" sz="1400">
                <a:ea typeface="+mn-lt"/>
                <a:cs typeface="+mn-lt"/>
              </a:rPr>
              <a:t> Convention on Human </a:t>
            </a:r>
            <a:r>
              <a:rPr lang="it-IT" sz="1400" err="1">
                <a:ea typeface="+mn-lt"/>
                <a:cs typeface="+mn-lt"/>
              </a:rPr>
              <a:t>Rights</a:t>
            </a:r>
            <a:endParaRPr lang="it-IT" sz="1400" err="1"/>
          </a:p>
          <a:p>
            <a:endParaRPr lang="it-IT" sz="1400" err="1"/>
          </a:p>
          <a:p>
            <a:endParaRPr lang="it-IT"/>
          </a:p>
        </p:txBody>
      </p:sp>
      <p:sp>
        <p:nvSpPr>
          <p:cNvPr id="16" name="CasellaDiTesto 15">
            <a:extLst>
              <a:ext uri="{FF2B5EF4-FFF2-40B4-BE49-F238E27FC236}">
                <a16:creationId xmlns:a16="http://schemas.microsoft.com/office/drawing/2014/main" id="{3512C184-07B9-EBE4-8D66-E3D71CB8D1DE}"/>
              </a:ext>
            </a:extLst>
          </p:cNvPr>
          <p:cNvSpPr txBox="1"/>
          <p:nvPr/>
        </p:nvSpPr>
        <p:spPr>
          <a:xfrm>
            <a:off x="4952999" y="2860343"/>
            <a:ext cx="334938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ea typeface="+mn-lt"/>
                <a:cs typeface="+mn-lt"/>
              </a:rPr>
              <a:t>- </a:t>
            </a:r>
            <a:r>
              <a:rPr lang="it-IT" sz="1400" err="1">
                <a:ea typeface="+mn-lt"/>
                <a:cs typeface="+mn-lt"/>
              </a:rPr>
              <a:t>Article</a:t>
            </a:r>
            <a:r>
              <a:rPr lang="it-IT" sz="1400">
                <a:ea typeface="+mn-lt"/>
                <a:cs typeface="+mn-lt"/>
              </a:rPr>
              <a:t> 25 Human </a:t>
            </a:r>
            <a:r>
              <a:rPr lang="it-IT" sz="1400" err="1">
                <a:ea typeface="+mn-lt"/>
                <a:cs typeface="+mn-lt"/>
              </a:rPr>
              <a:t>Declaration</a:t>
            </a:r>
            <a:r>
              <a:rPr lang="it-IT" sz="1400">
                <a:ea typeface="+mn-lt"/>
                <a:cs typeface="+mn-lt"/>
              </a:rPr>
              <a:t> of Human </a:t>
            </a:r>
            <a:r>
              <a:rPr lang="it-IT" sz="1400" err="1">
                <a:ea typeface="+mn-lt"/>
                <a:cs typeface="+mn-lt"/>
              </a:rPr>
              <a:t>Rights</a:t>
            </a:r>
            <a:endParaRPr lang="it-IT" err="1">
              <a:ea typeface="+mn-lt"/>
              <a:cs typeface="+mn-lt"/>
            </a:endParaRPr>
          </a:p>
          <a:p>
            <a:r>
              <a:rPr lang="it-IT" sz="1400">
                <a:ea typeface="+mn-lt"/>
                <a:cs typeface="+mn-lt"/>
              </a:rPr>
              <a:t>- </a:t>
            </a:r>
            <a:r>
              <a:rPr lang="it-IT" sz="1400" err="1">
                <a:ea typeface="+mn-lt"/>
                <a:cs typeface="+mn-lt"/>
              </a:rPr>
              <a:t>Article</a:t>
            </a:r>
            <a:r>
              <a:rPr lang="it-IT" sz="1400">
                <a:ea typeface="+mn-lt"/>
                <a:cs typeface="+mn-lt"/>
              </a:rPr>
              <a:t> 32 </a:t>
            </a:r>
            <a:r>
              <a:rPr lang="it-IT" sz="1400" err="1">
                <a:ea typeface="+mn-lt"/>
                <a:cs typeface="+mn-lt"/>
              </a:rPr>
              <a:t>Italian</a:t>
            </a:r>
            <a:r>
              <a:rPr lang="it-IT" sz="1400">
                <a:ea typeface="+mn-lt"/>
                <a:cs typeface="+mn-lt"/>
              </a:rPr>
              <a:t> </a:t>
            </a:r>
            <a:r>
              <a:rPr lang="it-IT" sz="1400" err="1">
                <a:ea typeface="+mn-lt"/>
                <a:cs typeface="+mn-lt"/>
              </a:rPr>
              <a:t>Constitution</a:t>
            </a:r>
            <a:endParaRPr lang="it-IT"/>
          </a:p>
          <a:p>
            <a:endParaRPr lang="it-IT" sz="1400"/>
          </a:p>
          <a:p>
            <a:endParaRPr lang="it-IT" sz="1400"/>
          </a:p>
          <a:p>
            <a:endParaRPr lang="it-IT"/>
          </a:p>
        </p:txBody>
      </p:sp>
    </p:spTree>
    <p:extLst>
      <p:ext uri="{BB962C8B-B14F-4D97-AF65-F5344CB8AC3E}">
        <p14:creationId xmlns:p14="http://schemas.microsoft.com/office/powerpoint/2010/main" val="398125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9BF0-0AF4-100A-AC8D-200C388953F7}"/>
              </a:ext>
            </a:extLst>
          </p:cNvPr>
          <p:cNvSpPr>
            <a:spLocks noGrp="1"/>
          </p:cNvSpPr>
          <p:nvPr>
            <p:ph type="title"/>
          </p:nvPr>
        </p:nvSpPr>
        <p:spPr>
          <a:xfrm>
            <a:off x="1086618" y="194783"/>
            <a:ext cx="10022841" cy="760892"/>
          </a:xfrm>
        </p:spPr>
        <p:txBody>
          <a:bodyPr>
            <a:noAutofit/>
          </a:bodyPr>
          <a:lstStyle/>
          <a:p>
            <a:pPr algn="ctr"/>
            <a:r>
              <a:rPr lang="en-US"/>
              <a:t>🏁 Conclusions 🏁</a:t>
            </a:r>
          </a:p>
        </p:txBody>
      </p:sp>
      <p:sp>
        <p:nvSpPr>
          <p:cNvPr id="4" name="Footer Placeholder 3">
            <a:extLst>
              <a:ext uri="{FF2B5EF4-FFF2-40B4-BE49-F238E27FC236}">
                <a16:creationId xmlns:a16="http://schemas.microsoft.com/office/drawing/2014/main" id="{C3EB13B3-721E-875E-318A-F6988E0D0E4D}"/>
              </a:ext>
            </a:extLst>
          </p:cNvPr>
          <p:cNvSpPr>
            <a:spLocks noGrp="1"/>
          </p:cNvSpPr>
          <p:nvPr>
            <p:ph type="ftr" sz="quarter" idx="11"/>
          </p:nvPr>
        </p:nvSpPr>
        <p:spPr/>
        <p:txBody>
          <a:bodyPr/>
          <a:lstStyle/>
          <a:p>
            <a:r>
              <a:rPr lang="en-US">
                <a:effectLst>
                  <a:outerShdw blurRad="38100" dist="38100" dir="2700000" algn="tl">
                    <a:srgbClr val="000000">
                      <a:alpha val="43137"/>
                    </a:srgbClr>
                  </a:outerShdw>
                </a:effectLst>
              </a:rPr>
              <a:t>Social Scoring Systems</a:t>
            </a:r>
          </a:p>
        </p:txBody>
      </p:sp>
      <p:sp>
        <p:nvSpPr>
          <p:cNvPr id="6" name="Date Placeholder 5">
            <a:extLst>
              <a:ext uri="{FF2B5EF4-FFF2-40B4-BE49-F238E27FC236}">
                <a16:creationId xmlns:a16="http://schemas.microsoft.com/office/drawing/2014/main" id="{4342FEF3-942E-9B6B-0934-13A249883A33}"/>
              </a:ext>
            </a:extLst>
          </p:cNvPr>
          <p:cNvSpPr>
            <a:spLocks noGrp="1"/>
          </p:cNvSpPr>
          <p:nvPr>
            <p:ph type="dt" sz="half" idx="10"/>
          </p:nvPr>
        </p:nvSpPr>
        <p:spPr/>
        <p:txBody>
          <a:bodyPr/>
          <a:lstStyle/>
          <a:p>
            <a:pPr>
              <a:defRPr/>
            </a:pPr>
            <a:r>
              <a:rPr lang="en-US">
                <a:solidFill>
                  <a:prstClr val="black"/>
                </a:solidFill>
              </a:rPr>
              <a:t>November 2022</a:t>
            </a:r>
          </a:p>
        </p:txBody>
      </p:sp>
      <p:sp>
        <p:nvSpPr>
          <p:cNvPr id="7" name="Slide Number Placeholder 6">
            <a:extLst>
              <a:ext uri="{FF2B5EF4-FFF2-40B4-BE49-F238E27FC236}">
                <a16:creationId xmlns:a16="http://schemas.microsoft.com/office/drawing/2014/main" id="{F52629C9-67A0-6BD7-09B2-1D57A57CA3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7195A0E3-DBD6-E19A-92A6-4C6A97396AE0}"/>
              </a:ext>
            </a:extLst>
          </p:cNvPr>
          <p:cNvGrpSpPr/>
          <p:nvPr/>
        </p:nvGrpSpPr>
        <p:grpSpPr>
          <a:xfrm>
            <a:off x="2741843" y="1954867"/>
            <a:ext cx="6706175" cy="646331"/>
            <a:chOff x="2738863" y="2703208"/>
            <a:chExt cx="6706175" cy="646331"/>
          </a:xfrm>
        </p:grpSpPr>
        <p:sp>
          <p:nvSpPr>
            <p:cNvPr id="10" name="TextBox 9">
              <a:extLst>
                <a:ext uri="{FF2B5EF4-FFF2-40B4-BE49-F238E27FC236}">
                  <a16:creationId xmlns:a16="http://schemas.microsoft.com/office/drawing/2014/main" id="{57DEFD0E-C836-EEF3-17FB-E83C8A50FDC6}"/>
                </a:ext>
              </a:extLst>
            </p:cNvPr>
            <p:cNvSpPr txBox="1"/>
            <p:nvPr/>
          </p:nvSpPr>
          <p:spPr>
            <a:xfrm>
              <a:off x="2738863" y="2781969"/>
              <a:ext cx="2866501" cy="400110"/>
            </a:xfrm>
            <a:prstGeom prst="rect">
              <a:avLst/>
            </a:prstGeom>
            <a:noFill/>
          </p:spPr>
          <p:txBody>
            <a:bodyPr wrap="square" lIns="91440" tIns="45720" rIns="91440" bIns="45720" rtlCol="0" anchor="t">
              <a:spAutoFit/>
            </a:bodyPr>
            <a:lstStyle/>
            <a:p>
              <a:pPr algn="ctr"/>
              <a:r>
                <a:rPr lang="en-US" sz="2000"/>
                <a:t>🧑🏻‍💻 AI Development</a:t>
              </a:r>
            </a:p>
          </p:txBody>
        </p:sp>
        <p:sp>
          <p:nvSpPr>
            <p:cNvPr id="11" name="TextBox 10">
              <a:extLst>
                <a:ext uri="{FF2B5EF4-FFF2-40B4-BE49-F238E27FC236}">
                  <a16:creationId xmlns:a16="http://schemas.microsoft.com/office/drawing/2014/main" id="{3C1F8A20-3302-F91F-B22E-F6063F88590C}"/>
                </a:ext>
              </a:extLst>
            </p:cNvPr>
            <p:cNvSpPr txBox="1"/>
            <p:nvPr/>
          </p:nvSpPr>
          <p:spPr>
            <a:xfrm>
              <a:off x="6974309" y="2781969"/>
              <a:ext cx="2470729" cy="400110"/>
            </a:xfrm>
            <a:prstGeom prst="rect">
              <a:avLst/>
            </a:prstGeom>
            <a:noFill/>
          </p:spPr>
          <p:txBody>
            <a:bodyPr wrap="square" rtlCol="0">
              <a:spAutoFit/>
            </a:bodyPr>
            <a:lstStyle/>
            <a:p>
              <a:pPr algn="ctr"/>
              <a:r>
                <a:rPr lang="en-US" sz="2000"/>
                <a:t>Legal principles ⚖️</a:t>
              </a:r>
            </a:p>
          </p:txBody>
        </p:sp>
        <p:sp>
          <p:nvSpPr>
            <p:cNvPr id="12" name="TextBox 11">
              <a:extLst>
                <a:ext uri="{FF2B5EF4-FFF2-40B4-BE49-F238E27FC236}">
                  <a16:creationId xmlns:a16="http://schemas.microsoft.com/office/drawing/2014/main" id="{0433E7A3-79BA-6E8C-F39F-363837ED32D7}"/>
                </a:ext>
              </a:extLst>
            </p:cNvPr>
            <p:cNvSpPr txBox="1"/>
            <p:nvPr/>
          </p:nvSpPr>
          <p:spPr>
            <a:xfrm>
              <a:off x="5616198" y="2703208"/>
              <a:ext cx="959603" cy="646331"/>
            </a:xfrm>
            <a:prstGeom prst="rect">
              <a:avLst/>
            </a:prstGeom>
            <a:noFill/>
          </p:spPr>
          <p:txBody>
            <a:bodyPr wrap="square" lIns="91440" tIns="45720" rIns="91440" bIns="45720" rtlCol="0" anchor="t">
              <a:spAutoFit/>
            </a:bodyPr>
            <a:lstStyle/>
            <a:p>
              <a:pPr algn="ctr"/>
              <a:r>
                <a:rPr lang="en-US" sz="3600"/>
                <a:t>⚔️</a:t>
              </a:r>
            </a:p>
          </p:txBody>
        </p:sp>
      </p:grpSp>
      <p:grpSp>
        <p:nvGrpSpPr>
          <p:cNvPr id="30" name="Group 29">
            <a:extLst>
              <a:ext uri="{FF2B5EF4-FFF2-40B4-BE49-F238E27FC236}">
                <a16:creationId xmlns:a16="http://schemas.microsoft.com/office/drawing/2014/main" id="{9FCE5929-3D5A-0229-E648-708506D8ECDC}"/>
              </a:ext>
            </a:extLst>
          </p:cNvPr>
          <p:cNvGrpSpPr/>
          <p:nvPr/>
        </p:nvGrpSpPr>
        <p:grpSpPr>
          <a:xfrm>
            <a:off x="2743200" y="2923268"/>
            <a:ext cx="6705600" cy="646331"/>
            <a:chOff x="2740219" y="3843868"/>
            <a:chExt cx="6705600" cy="646331"/>
          </a:xfrm>
        </p:grpSpPr>
        <p:sp>
          <p:nvSpPr>
            <p:cNvPr id="18" name="TextBox 17">
              <a:extLst>
                <a:ext uri="{FF2B5EF4-FFF2-40B4-BE49-F238E27FC236}">
                  <a16:creationId xmlns:a16="http://schemas.microsoft.com/office/drawing/2014/main" id="{D3BBEF1E-0EE7-30C2-B86D-212A6411AED5}"/>
                </a:ext>
              </a:extLst>
            </p:cNvPr>
            <p:cNvSpPr txBox="1"/>
            <p:nvPr/>
          </p:nvSpPr>
          <p:spPr>
            <a:xfrm>
              <a:off x="2740219" y="3955481"/>
              <a:ext cx="2670653" cy="400110"/>
            </a:xfrm>
            <a:prstGeom prst="rect">
              <a:avLst/>
            </a:prstGeom>
            <a:noFill/>
          </p:spPr>
          <p:txBody>
            <a:bodyPr wrap="square" rtlCol="0">
              <a:spAutoFit/>
            </a:bodyPr>
            <a:lstStyle/>
            <a:p>
              <a:pPr algn="ctr"/>
              <a:r>
                <a:rPr lang="en-US" sz="2000"/>
                <a:t>📢 Public authorities</a:t>
              </a:r>
            </a:p>
          </p:txBody>
        </p:sp>
        <p:sp>
          <p:nvSpPr>
            <p:cNvPr id="19" name="TextBox 18">
              <a:extLst>
                <a:ext uri="{FF2B5EF4-FFF2-40B4-BE49-F238E27FC236}">
                  <a16:creationId xmlns:a16="http://schemas.microsoft.com/office/drawing/2014/main" id="{4C7A288C-BD78-C7E8-FA41-5BC15BA143F1}"/>
                </a:ext>
              </a:extLst>
            </p:cNvPr>
            <p:cNvSpPr txBox="1"/>
            <p:nvPr/>
          </p:nvSpPr>
          <p:spPr>
            <a:xfrm>
              <a:off x="6781127" y="3946188"/>
              <a:ext cx="2664692" cy="400110"/>
            </a:xfrm>
            <a:prstGeom prst="rect">
              <a:avLst/>
            </a:prstGeom>
            <a:noFill/>
          </p:spPr>
          <p:txBody>
            <a:bodyPr wrap="square" rtlCol="0">
              <a:spAutoFit/>
            </a:bodyPr>
            <a:lstStyle/>
            <a:p>
              <a:pPr algn="ctr"/>
              <a:r>
                <a:rPr lang="en-US" sz="2000"/>
                <a:t>Private authorities 🏪</a:t>
              </a:r>
            </a:p>
          </p:txBody>
        </p:sp>
        <p:sp>
          <p:nvSpPr>
            <p:cNvPr id="20" name="TextBox 19">
              <a:extLst>
                <a:ext uri="{FF2B5EF4-FFF2-40B4-BE49-F238E27FC236}">
                  <a16:creationId xmlns:a16="http://schemas.microsoft.com/office/drawing/2014/main" id="{B5BB37EB-036D-657E-1304-A8D3C25433E2}"/>
                </a:ext>
              </a:extLst>
            </p:cNvPr>
            <p:cNvSpPr txBox="1"/>
            <p:nvPr/>
          </p:nvSpPr>
          <p:spPr>
            <a:xfrm>
              <a:off x="5616198" y="3843868"/>
              <a:ext cx="959603" cy="646331"/>
            </a:xfrm>
            <a:prstGeom prst="rect">
              <a:avLst/>
            </a:prstGeom>
            <a:noFill/>
          </p:spPr>
          <p:txBody>
            <a:bodyPr wrap="square" lIns="91440" tIns="45720" rIns="91440" bIns="45720" rtlCol="0" anchor="t">
              <a:spAutoFit/>
            </a:bodyPr>
            <a:lstStyle/>
            <a:p>
              <a:pPr algn="ctr"/>
              <a:r>
                <a:rPr lang="en-US" sz="3600"/>
                <a:t>⚔️</a:t>
              </a:r>
            </a:p>
          </p:txBody>
        </p:sp>
      </p:grpSp>
      <p:cxnSp>
        <p:nvCxnSpPr>
          <p:cNvPr id="21" name="Straight Connector 20">
            <a:extLst>
              <a:ext uri="{FF2B5EF4-FFF2-40B4-BE49-F238E27FC236}">
                <a16:creationId xmlns:a16="http://schemas.microsoft.com/office/drawing/2014/main" id="{FFC75580-B458-66CD-E235-81C26AC6BBD8}"/>
              </a:ext>
            </a:extLst>
          </p:cNvPr>
          <p:cNvCxnSpPr>
            <a:cxnSpLocks/>
          </p:cNvCxnSpPr>
          <p:nvPr/>
        </p:nvCxnSpPr>
        <p:spPr>
          <a:xfrm>
            <a:off x="3138724" y="2651890"/>
            <a:ext cx="592051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06B90B0-7027-79A3-EADA-ADC35936E647}"/>
              </a:ext>
            </a:extLst>
          </p:cNvPr>
          <p:cNvGrpSpPr/>
          <p:nvPr/>
        </p:nvGrpSpPr>
        <p:grpSpPr>
          <a:xfrm>
            <a:off x="2735140" y="3956062"/>
            <a:ext cx="6845200" cy="646331"/>
            <a:chOff x="2732160" y="5396653"/>
            <a:chExt cx="6845200" cy="646331"/>
          </a:xfrm>
        </p:grpSpPr>
        <p:sp>
          <p:nvSpPr>
            <p:cNvPr id="26" name="TextBox 25">
              <a:extLst>
                <a:ext uri="{FF2B5EF4-FFF2-40B4-BE49-F238E27FC236}">
                  <a16:creationId xmlns:a16="http://schemas.microsoft.com/office/drawing/2014/main" id="{2E8888B0-04DA-EB1C-5EE9-9C993DC32B12}"/>
                </a:ext>
              </a:extLst>
            </p:cNvPr>
            <p:cNvSpPr txBox="1"/>
            <p:nvPr/>
          </p:nvSpPr>
          <p:spPr>
            <a:xfrm>
              <a:off x="2732160" y="5496879"/>
              <a:ext cx="3115860" cy="400110"/>
            </a:xfrm>
            <a:prstGeom prst="rect">
              <a:avLst/>
            </a:prstGeom>
            <a:noFill/>
          </p:spPr>
          <p:txBody>
            <a:bodyPr wrap="square" lIns="91440" tIns="45720" rIns="91440" bIns="45720" rtlCol="0" anchor="t">
              <a:spAutoFit/>
            </a:bodyPr>
            <a:lstStyle/>
            <a:p>
              <a:pPr algn="ctr"/>
              <a:r>
                <a:rPr lang="en-US" sz="2000"/>
                <a:t>🧍🏻 Citizen Intrinsic nature</a:t>
              </a:r>
            </a:p>
          </p:txBody>
        </p:sp>
        <p:sp>
          <p:nvSpPr>
            <p:cNvPr id="27" name="TextBox 26">
              <a:extLst>
                <a:ext uri="{FF2B5EF4-FFF2-40B4-BE49-F238E27FC236}">
                  <a16:creationId xmlns:a16="http://schemas.microsoft.com/office/drawing/2014/main" id="{7A796980-D21F-FD13-EC3D-0A675B9A9535}"/>
                </a:ext>
              </a:extLst>
            </p:cNvPr>
            <p:cNvSpPr txBox="1"/>
            <p:nvPr/>
          </p:nvSpPr>
          <p:spPr>
            <a:xfrm>
              <a:off x="7106632" y="5496879"/>
              <a:ext cx="2470728" cy="400110"/>
            </a:xfrm>
            <a:prstGeom prst="rect">
              <a:avLst/>
            </a:prstGeom>
            <a:noFill/>
          </p:spPr>
          <p:txBody>
            <a:bodyPr wrap="square" lIns="91440" tIns="45720" rIns="91440" bIns="45720" rtlCol="0" anchor="t">
              <a:spAutoFit/>
            </a:bodyPr>
            <a:lstStyle/>
            <a:p>
              <a:pPr algn="ctr"/>
              <a:r>
                <a:rPr lang="en-US" sz="2000"/>
                <a:t>Imposed Laws 📐</a:t>
              </a:r>
            </a:p>
          </p:txBody>
        </p:sp>
        <p:sp>
          <p:nvSpPr>
            <p:cNvPr id="28" name="TextBox 27">
              <a:extLst>
                <a:ext uri="{FF2B5EF4-FFF2-40B4-BE49-F238E27FC236}">
                  <a16:creationId xmlns:a16="http://schemas.microsoft.com/office/drawing/2014/main" id="{6919C01A-3F96-7E19-CBED-0B185124693F}"/>
                </a:ext>
              </a:extLst>
            </p:cNvPr>
            <p:cNvSpPr txBox="1"/>
            <p:nvPr/>
          </p:nvSpPr>
          <p:spPr>
            <a:xfrm>
              <a:off x="5616198" y="5396653"/>
              <a:ext cx="959603" cy="646331"/>
            </a:xfrm>
            <a:prstGeom prst="rect">
              <a:avLst/>
            </a:prstGeom>
            <a:noFill/>
          </p:spPr>
          <p:txBody>
            <a:bodyPr wrap="square" lIns="91440" tIns="45720" rIns="91440" bIns="45720" rtlCol="0" anchor="t">
              <a:spAutoFit/>
            </a:bodyPr>
            <a:lstStyle/>
            <a:p>
              <a:pPr algn="ctr"/>
              <a:r>
                <a:rPr lang="en-US" sz="3600"/>
                <a:t>⚔️</a:t>
              </a:r>
            </a:p>
          </p:txBody>
        </p:sp>
      </p:grpSp>
      <p:sp>
        <p:nvSpPr>
          <p:cNvPr id="33" name="Text Placeholder 4">
            <a:extLst>
              <a:ext uri="{FF2B5EF4-FFF2-40B4-BE49-F238E27FC236}">
                <a16:creationId xmlns:a16="http://schemas.microsoft.com/office/drawing/2014/main" id="{63C66660-C4A6-7A8E-BA8E-0863B166FC3E}"/>
              </a:ext>
            </a:extLst>
          </p:cNvPr>
          <p:cNvSpPr txBox="1">
            <a:spLocks/>
          </p:cNvSpPr>
          <p:nvPr/>
        </p:nvSpPr>
        <p:spPr>
          <a:xfrm>
            <a:off x="3676112" y="1177314"/>
            <a:ext cx="4930541" cy="59575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Tradeoffs</a:t>
            </a:r>
          </a:p>
        </p:txBody>
      </p:sp>
      <p:sp>
        <p:nvSpPr>
          <p:cNvPr id="9" name="Text Placeholder 4">
            <a:extLst>
              <a:ext uri="{FF2B5EF4-FFF2-40B4-BE49-F238E27FC236}">
                <a16:creationId xmlns:a16="http://schemas.microsoft.com/office/drawing/2014/main" id="{F17E0C81-3858-467C-AFCD-342E68A89C9F}"/>
              </a:ext>
            </a:extLst>
          </p:cNvPr>
          <p:cNvSpPr txBox="1">
            <a:spLocks/>
          </p:cNvSpPr>
          <p:nvPr/>
        </p:nvSpPr>
        <p:spPr>
          <a:xfrm>
            <a:off x="3633182" y="4676074"/>
            <a:ext cx="4930541" cy="595750"/>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Our possible solution</a:t>
            </a:r>
            <a:endParaRPr lang="it-IT"/>
          </a:p>
        </p:txBody>
      </p:sp>
      <p:sp>
        <p:nvSpPr>
          <p:cNvPr id="15" name="TextBox 25">
            <a:extLst>
              <a:ext uri="{FF2B5EF4-FFF2-40B4-BE49-F238E27FC236}">
                <a16:creationId xmlns:a16="http://schemas.microsoft.com/office/drawing/2014/main" id="{C1B872F5-A59B-3014-1615-CE7ACD11DB0D}"/>
              </a:ext>
            </a:extLst>
          </p:cNvPr>
          <p:cNvSpPr txBox="1"/>
          <p:nvPr/>
        </p:nvSpPr>
        <p:spPr>
          <a:xfrm>
            <a:off x="3496407" y="5743420"/>
            <a:ext cx="5203704" cy="400110"/>
          </a:xfrm>
          <a:prstGeom prst="rect">
            <a:avLst/>
          </a:prstGeom>
          <a:noFill/>
        </p:spPr>
        <p:txBody>
          <a:bodyPr wrap="square" lIns="91440" tIns="45720" rIns="91440" bIns="45720" rtlCol="0" anchor="t">
            <a:spAutoFit/>
          </a:bodyPr>
          <a:lstStyle/>
          <a:p>
            <a:pPr algn="ctr"/>
            <a:r>
              <a:rPr lang="en-US" sz="2000">
                <a:ea typeface="+mn-lt"/>
                <a:cs typeface="+mn-lt"/>
              </a:rPr>
              <a:t>✔️</a:t>
            </a:r>
            <a:r>
              <a:rPr lang="en-US" sz="2000"/>
              <a:t> Calibrated benefits to virtuous citizens</a:t>
            </a:r>
            <a:endParaRPr lang="it-IT"/>
          </a:p>
        </p:txBody>
      </p:sp>
      <p:sp>
        <p:nvSpPr>
          <p:cNvPr id="22" name="TextBox 25">
            <a:extLst>
              <a:ext uri="{FF2B5EF4-FFF2-40B4-BE49-F238E27FC236}">
                <a16:creationId xmlns:a16="http://schemas.microsoft.com/office/drawing/2014/main" id="{79557CB6-4665-975A-C7E4-60CC901816B2}"/>
              </a:ext>
            </a:extLst>
          </p:cNvPr>
          <p:cNvSpPr txBox="1"/>
          <p:nvPr/>
        </p:nvSpPr>
        <p:spPr>
          <a:xfrm>
            <a:off x="3389083" y="5303392"/>
            <a:ext cx="5418351" cy="400110"/>
          </a:xfrm>
          <a:prstGeom prst="rect">
            <a:avLst/>
          </a:prstGeom>
          <a:noFill/>
        </p:spPr>
        <p:txBody>
          <a:bodyPr wrap="square" lIns="91440" tIns="45720" rIns="91440" bIns="45720" rtlCol="0" anchor="t">
            <a:spAutoFit/>
          </a:bodyPr>
          <a:lstStyle/>
          <a:p>
            <a:pPr algn="ctr"/>
            <a:r>
              <a:rPr lang="en-US" sz="2000">
                <a:ea typeface="+mn-lt"/>
                <a:cs typeface="+mn-lt"/>
              </a:rPr>
              <a:t>❌</a:t>
            </a:r>
            <a:r>
              <a:rPr lang="en-US" sz="2000"/>
              <a:t>️ "Theory of punishment" and penalization</a:t>
            </a:r>
            <a:endParaRPr lang="it-IT"/>
          </a:p>
        </p:txBody>
      </p:sp>
      <p:cxnSp>
        <p:nvCxnSpPr>
          <p:cNvPr id="23" name="Straight Connector 20">
            <a:extLst>
              <a:ext uri="{FF2B5EF4-FFF2-40B4-BE49-F238E27FC236}">
                <a16:creationId xmlns:a16="http://schemas.microsoft.com/office/drawing/2014/main" id="{1DB801BB-3AD4-54F0-0CA7-88BCB0974314}"/>
              </a:ext>
            </a:extLst>
          </p:cNvPr>
          <p:cNvCxnSpPr>
            <a:cxnSpLocks/>
          </p:cNvCxnSpPr>
          <p:nvPr/>
        </p:nvCxnSpPr>
        <p:spPr>
          <a:xfrm>
            <a:off x="3127991" y="3757327"/>
            <a:ext cx="592051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05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DA9750BD-DA78-42B2-B5A4-A84E29984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606A26C-8C0A-411E-BF72-5EE060434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201168" y="5709516"/>
            <a:ext cx="2306320" cy="510309"/>
          </a:xfrm>
        </p:spPr>
        <p:txBody>
          <a:bodyPr vert="horz" lIns="91440" tIns="45720" rIns="91440" bIns="45720" rtlCol="0" anchor="t">
            <a:normAutofit/>
          </a:bodyPr>
          <a:lstStyle/>
          <a:p>
            <a:r>
              <a:rPr lang="en-US" sz="2800" spc="-40">
                <a:solidFill>
                  <a:srgbClr val="FFFFFF"/>
                </a:solidFill>
              </a:rPr>
              <a:t>Index </a:t>
            </a:r>
          </a:p>
        </p:txBody>
      </p:sp>
      <p:pic>
        <p:nvPicPr>
          <p:cNvPr id="44" name="Picture Placeholder 43">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rotWithShape="1">
          <a:blip r:embed="rId3">
            <a:extLst>
              <a:ext uri="{837473B0-CC2E-450A-ABE3-18F120FF3D39}">
                <a1611:picAttrSrcUrl xmlns:a1611="http://schemas.microsoft.com/office/drawing/2016/11/main" r:id="rId4"/>
              </a:ext>
            </a:extLst>
          </a:blip>
          <a:srcRect t="11900" r="2" b="2274"/>
          <a:stretch/>
        </p:blipFill>
        <p:spPr>
          <a:xfrm>
            <a:off x="4059225" y="501650"/>
            <a:ext cx="3123995" cy="2627630"/>
          </a:xfrm>
          <a:prstGeom prst="rect">
            <a:avLst/>
          </a:prstGeom>
        </p:spPr>
      </p:pic>
      <p:pic>
        <p:nvPicPr>
          <p:cNvPr id="5" name="Picture Placeholder 4">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rotWithShape="1">
          <a:blip r:embed="rId5">
            <a:extLst>
              <a:ext uri="{837473B0-CC2E-450A-ABE3-18F120FF3D39}">
                <a1611:picAttrSrcUrl xmlns:a1611="http://schemas.microsoft.com/office/drawing/2016/11/main" r:id="rId6"/>
              </a:ext>
            </a:extLst>
          </a:blip>
          <a:srcRect l="1793" r="19146"/>
          <a:stretch/>
        </p:blipFill>
        <p:spPr>
          <a:xfrm>
            <a:off x="8139997" y="501650"/>
            <a:ext cx="3123955" cy="2627630"/>
          </a:xfrm>
          <a:prstGeom prst="rect">
            <a:avLst/>
          </a:prstGeom>
        </p:spPr>
      </p:pic>
      <p:sp>
        <p:nvSpPr>
          <p:cNvPr id="95"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3754582" y="3241964"/>
            <a:ext cx="7612450" cy="3111846"/>
          </a:xfrm>
        </p:spPr>
        <p:txBody>
          <a:bodyPr vert="horz" lIns="91440" tIns="45720" rIns="91440" bIns="45720" rtlCol="0">
            <a:noAutofit/>
          </a:bodyPr>
          <a:lstStyle/>
          <a:p>
            <a:pPr indent="-228600">
              <a:lnSpc>
                <a:spcPct val="100000"/>
              </a:lnSpc>
            </a:pPr>
            <a:r>
              <a:rPr lang="en-US"/>
              <a:t>Introduction to Social Scoring</a:t>
            </a:r>
          </a:p>
          <a:p>
            <a:pPr indent="-228600">
              <a:lnSpc>
                <a:spcPct val="100000"/>
              </a:lnSpc>
            </a:pPr>
            <a:r>
              <a:rPr lang="en-US"/>
              <a:t>Social Scoring: Goals and prohibited practices</a:t>
            </a:r>
          </a:p>
          <a:p>
            <a:pPr indent="-228600">
              <a:lnSpc>
                <a:spcPct val="100000"/>
              </a:lnSpc>
            </a:pPr>
            <a:r>
              <a:rPr lang="en-US"/>
              <a:t>Social Scoring: State of the art</a:t>
            </a:r>
          </a:p>
          <a:p>
            <a:pPr indent="-228600">
              <a:lnSpc>
                <a:spcPct val="100000"/>
              </a:lnSpc>
            </a:pPr>
            <a:r>
              <a:rPr lang="en-US"/>
              <a:t>AIA: High-risk AI systems</a:t>
            </a:r>
          </a:p>
          <a:p>
            <a:pPr indent="-228600">
              <a:lnSpc>
                <a:spcPct val="100000"/>
              </a:lnSpc>
            </a:pPr>
            <a:r>
              <a:rPr lang="en-US"/>
              <a:t>Credit score</a:t>
            </a:r>
          </a:p>
          <a:p>
            <a:pPr indent="-228600">
              <a:lnSpc>
                <a:spcPct val="100000"/>
              </a:lnSpc>
            </a:pPr>
            <a:r>
              <a:rPr lang="en-US"/>
              <a:t>Legal principles</a:t>
            </a:r>
          </a:p>
          <a:p>
            <a:pPr indent="-228600">
              <a:lnSpc>
                <a:spcPct val="100000"/>
              </a:lnSpc>
            </a:pPr>
            <a:r>
              <a:rPr lang="en-US"/>
              <a:t>Conclusion</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201168" y="6356350"/>
            <a:ext cx="2703397"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Social Scoring Systems</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t>November 2022</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2</a:t>
            </a:fld>
            <a:endParaRPr lang="en-US" noProof="0"/>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CAF0A6-9BED-4FBE-B3FB-A99EF91B1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BABA66-64D4-4B10-8B8E-E0F4EE814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9C932C1-EAF8-9856-E389-8B05A294FBCE}"/>
              </a:ext>
            </a:extLst>
          </p:cNvPr>
          <p:cNvSpPr>
            <a:spLocks noGrp="1"/>
          </p:cNvSpPr>
          <p:nvPr>
            <p:ph type="title"/>
          </p:nvPr>
        </p:nvSpPr>
        <p:spPr>
          <a:xfrm>
            <a:off x="901700" y="652117"/>
            <a:ext cx="10391140" cy="2355925"/>
          </a:xfrm>
        </p:spPr>
        <p:txBody>
          <a:bodyPr vert="horz" lIns="91440" tIns="45720" rIns="91440" bIns="45720" rtlCol="0" anchor="ctr">
            <a:normAutofit/>
          </a:bodyPr>
          <a:lstStyle/>
          <a:p>
            <a:pPr algn="ctr">
              <a:lnSpc>
                <a:spcPct val="90000"/>
              </a:lnSpc>
            </a:pPr>
            <a:r>
              <a:rPr lang="en-US" sz="8000" spc="-40">
                <a:solidFill>
                  <a:srgbClr val="FFFFFF"/>
                </a:solidFill>
              </a:rPr>
              <a:t>Thank you for</a:t>
            </a:r>
            <a:br>
              <a:rPr lang="en-US" sz="8000" spc="-40">
                <a:solidFill>
                  <a:srgbClr val="FFFFFF"/>
                </a:solidFill>
              </a:rPr>
            </a:br>
            <a:r>
              <a:rPr lang="en-US" sz="8000" spc="-40">
                <a:solidFill>
                  <a:srgbClr val="FFFFFF"/>
                </a:solidFill>
              </a:rPr>
              <a:t>your attention.</a:t>
            </a:r>
          </a:p>
        </p:txBody>
      </p:sp>
      <p:sp>
        <p:nvSpPr>
          <p:cNvPr id="10" name="Segnaposto contenuto 2">
            <a:extLst>
              <a:ext uri="{FF2B5EF4-FFF2-40B4-BE49-F238E27FC236}">
                <a16:creationId xmlns:a16="http://schemas.microsoft.com/office/drawing/2014/main" id="{AFF31AE0-5540-36FE-645B-C172056B2689}"/>
              </a:ext>
            </a:extLst>
          </p:cNvPr>
          <p:cNvSpPr>
            <a:spLocks noGrp="1"/>
          </p:cNvSpPr>
          <p:nvPr>
            <p:ph sz="quarter" idx="14"/>
          </p:nvPr>
        </p:nvSpPr>
        <p:spPr>
          <a:xfrm>
            <a:off x="732367" y="3710079"/>
            <a:ext cx="10723134" cy="1612765"/>
          </a:xfrm>
        </p:spPr>
        <p:txBody>
          <a:bodyPr vert="horz" lIns="91440" tIns="45720" rIns="91440" bIns="45720" rtlCol="0" anchor="t">
            <a:normAutofit/>
          </a:bodyPr>
          <a:lstStyle/>
          <a:p>
            <a:pPr marL="0" indent="0" algn="ctr">
              <a:buNone/>
            </a:pPr>
            <a:r>
              <a:rPr lang="en-US" err="1"/>
              <a:t>Carraro</a:t>
            </a:r>
            <a:r>
              <a:rPr lang="en-US"/>
              <a:t> Marco</a:t>
            </a:r>
          </a:p>
          <a:p>
            <a:pPr marL="0" indent="0" algn="ctr">
              <a:buNone/>
            </a:pPr>
            <a:r>
              <a:rPr lang="en-US" err="1"/>
              <a:t>Debole</a:t>
            </a:r>
            <a:r>
              <a:rPr lang="en-US"/>
              <a:t> Nicola</a:t>
            </a:r>
          </a:p>
          <a:p>
            <a:pPr marL="0" indent="0" algn="ctr">
              <a:buNone/>
            </a:pPr>
            <a:r>
              <a:rPr lang="en-US"/>
              <a:t>Stefan Massimo</a:t>
            </a:r>
            <a:endParaRPr lang="it-IT"/>
          </a:p>
          <a:p>
            <a:pPr marL="0" indent="0" algn="ctr">
              <a:buNone/>
            </a:pPr>
            <a:endParaRPr lang="en-US"/>
          </a:p>
        </p:txBody>
      </p:sp>
      <p:sp>
        <p:nvSpPr>
          <p:cNvPr id="4" name="Segnaposto piè di pagina 3">
            <a:extLst>
              <a:ext uri="{FF2B5EF4-FFF2-40B4-BE49-F238E27FC236}">
                <a16:creationId xmlns:a16="http://schemas.microsoft.com/office/drawing/2014/main" id="{A2E2D256-A26C-615F-72CC-BD4BEE8F5EA3}"/>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Social Scoring Systems</a:t>
            </a:r>
          </a:p>
        </p:txBody>
      </p:sp>
      <p:sp>
        <p:nvSpPr>
          <p:cNvPr id="5" name="Segnaposto data 4">
            <a:extLst>
              <a:ext uri="{FF2B5EF4-FFF2-40B4-BE49-F238E27FC236}">
                <a16:creationId xmlns:a16="http://schemas.microsoft.com/office/drawing/2014/main" id="{AC0D0AEF-4C1A-6AA9-D9DB-77098EF65158}"/>
              </a:ext>
            </a:extLst>
          </p:cNvPr>
          <p:cNvSpPr>
            <a:spLocks noGrp="1"/>
          </p:cNvSpPr>
          <p:nvPr>
            <p:ph type="dt" sz="half" idx="10"/>
          </p:nvPr>
        </p:nvSpPr>
        <p:spPr>
          <a:xfrm>
            <a:off x="7010400" y="6356350"/>
            <a:ext cx="4289234" cy="365125"/>
          </a:xfrm>
        </p:spPr>
        <p:txBody>
          <a:bodyPr vert="horz" lIns="91440" tIns="45720" rIns="91440" bIns="45720" rtlCol="0" anchor="ctr">
            <a:normAutofit/>
          </a:bodyPr>
          <a:lstStyle/>
          <a:p>
            <a:pPr>
              <a:spcAft>
                <a:spcPts val="600"/>
              </a:spcAft>
              <a:defRPr/>
            </a:pPr>
            <a:r>
              <a:rPr lang="en-US"/>
              <a:t>November 2022</a:t>
            </a:r>
          </a:p>
        </p:txBody>
      </p:sp>
      <p:sp>
        <p:nvSpPr>
          <p:cNvPr id="6" name="Segnaposto numero diapositiva 5">
            <a:extLst>
              <a:ext uri="{FF2B5EF4-FFF2-40B4-BE49-F238E27FC236}">
                <a16:creationId xmlns:a16="http://schemas.microsoft.com/office/drawing/2014/main" id="{B76EBBA6-1D5A-6DDA-B8E4-B8431BA8340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20</a:t>
            </a:fld>
            <a:endParaRPr kumimoji="0" lang="en-US" b="0" i="0" u="none" strike="noStrike" cap="none" spc="0" normalizeH="0" baseline="0" noProof="0">
              <a:ln>
                <a:noFill/>
              </a:ln>
              <a:effectLst/>
              <a:uLnTx/>
              <a:uFillTx/>
            </a:endParaRPr>
          </a:p>
        </p:txBody>
      </p:sp>
      <p:pic>
        <p:nvPicPr>
          <p:cNvPr id="15" name="Immagine 15">
            <a:extLst>
              <a:ext uri="{FF2B5EF4-FFF2-40B4-BE49-F238E27FC236}">
                <a16:creationId xmlns:a16="http://schemas.microsoft.com/office/drawing/2014/main" id="{9AD535B8-62A3-6A87-02E5-043C1B878A07}"/>
              </a:ext>
            </a:extLst>
          </p:cNvPr>
          <p:cNvPicPr>
            <a:picLocks noChangeAspect="1"/>
          </p:cNvPicPr>
          <p:nvPr/>
        </p:nvPicPr>
        <p:blipFill>
          <a:blip r:embed="rId2"/>
          <a:stretch>
            <a:fillRect/>
          </a:stretch>
        </p:blipFill>
        <p:spPr>
          <a:xfrm>
            <a:off x="4518781" y="5385339"/>
            <a:ext cx="3166533" cy="1324558"/>
          </a:xfrm>
          <a:prstGeom prst="rect">
            <a:avLst/>
          </a:prstGeom>
        </p:spPr>
      </p:pic>
    </p:spTree>
    <p:extLst>
      <p:ext uri="{BB962C8B-B14F-4D97-AF65-F5344CB8AC3E}">
        <p14:creationId xmlns:p14="http://schemas.microsoft.com/office/powerpoint/2010/main" val="17205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Social Scoring 📊</a:t>
            </a:r>
          </a:p>
        </p:txBody>
      </p:sp>
      <p:sp>
        <p:nvSpPr>
          <p:cNvPr id="3" name="Text Placeholder 2">
            <a:extLst>
              <a:ext uri="{FF2B5EF4-FFF2-40B4-BE49-F238E27FC236}">
                <a16:creationId xmlns:a16="http://schemas.microsoft.com/office/drawing/2014/main" id="{6C085510-7DBB-B029-8E79-D7133BA48093}"/>
              </a:ext>
            </a:extLst>
          </p:cNvPr>
          <p:cNvSpPr>
            <a:spLocks noGrp="1"/>
          </p:cNvSpPr>
          <p:nvPr>
            <p:ph type="body" sz="quarter" idx="14"/>
          </p:nvPr>
        </p:nvSpPr>
        <p:spPr>
          <a:xfrm>
            <a:off x="458744" y="1496485"/>
            <a:ext cx="4756714" cy="597604"/>
          </a:xfrm>
        </p:spPr>
        <p:txBody>
          <a:bodyPr/>
          <a:lstStyle/>
          <a:p>
            <a:r>
              <a:rPr lang="en-US"/>
              <a:t>What is it?</a:t>
            </a:r>
          </a:p>
        </p:txBody>
      </p:sp>
      <p:sp>
        <p:nvSpPr>
          <p:cNvPr id="4" name="Text Placeholder 3">
            <a:extLst>
              <a:ext uri="{FF2B5EF4-FFF2-40B4-BE49-F238E27FC236}">
                <a16:creationId xmlns:a16="http://schemas.microsoft.com/office/drawing/2014/main" id="{EFD11269-DB76-C5A4-E85C-A54D1E3FA1B8}"/>
              </a:ext>
            </a:extLst>
          </p:cNvPr>
          <p:cNvSpPr>
            <a:spLocks noGrp="1"/>
          </p:cNvSpPr>
          <p:nvPr>
            <p:ph type="body" sz="quarter" idx="17"/>
          </p:nvPr>
        </p:nvSpPr>
        <p:spPr>
          <a:xfrm>
            <a:off x="458744" y="2374900"/>
            <a:ext cx="4756713" cy="2403848"/>
          </a:xfrm>
        </p:spPr>
        <p:txBody>
          <a:bodyPr>
            <a:normAutofit/>
          </a:bodyPr>
          <a:lstStyle/>
          <a:p>
            <a:pPr marL="0" indent="0">
              <a:buNone/>
            </a:pPr>
            <a:r>
              <a:rPr lang="en-US" b="0" i="0">
                <a:effectLst/>
              </a:rPr>
              <a:t>It is an umbrell</a:t>
            </a:r>
            <a:r>
              <a:rPr lang="en-US"/>
              <a:t>a term intended to define all those practices used to </a:t>
            </a:r>
            <a:r>
              <a:rPr lang="en-US" b="1"/>
              <a:t>assign a particular score</a:t>
            </a:r>
            <a:r>
              <a:rPr lang="en-US"/>
              <a:t> to a section of the population, through </a:t>
            </a:r>
            <a:r>
              <a:rPr lang="en-US" b="1"/>
              <a:t>tracking systems</a:t>
            </a:r>
            <a:r>
              <a:rPr lang="en-US"/>
              <a:t> and </a:t>
            </a:r>
            <a:r>
              <a:rPr lang="en-US" b="1"/>
              <a:t>AI</a:t>
            </a:r>
            <a:r>
              <a:rPr lang="en-US"/>
              <a:t>.</a:t>
            </a:r>
            <a:endParaRPr lang="en-US" b="0" i="0">
              <a:effectLst/>
            </a:endParaRP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6" name="Text Placeholder 2">
            <a:extLst>
              <a:ext uri="{FF2B5EF4-FFF2-40B4-BE49-F238E27FC236}">
                <a16:creationId xmlns:a16="http://schemas.microsoft.com/office/drawing/2014/main" id="{E61294D9-6630-2487-2C01-6726DBA2849E}"/>
              </a:ext>
            </a:extLst>
          </p:cNvPr>
          <p:cNvSpPr txBox="1">
            <a:spLocks/>
          </p:cNvSpPr>
          <p:nvPr/>
        </p:nvSpPr>
        <p:spPr>
          <a:xfrm>
            <a:off x="6529258" y="1496485"/>
            <a:ext cx="4756714"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Composition</a:t>
            </a:r>
          </a:p>
        </p:txBody>
      </p:sp>
      <p:grpSp>
        <p:nvGrpSpPr>
          <p:cNvPr id="39" name="Group 38">
            <a:extLst>
              <a:ext uri="{FF2B5EF4-FFF2-40B4-BE49-F238E27FC236}">
                <a16:creationId xmlns:a16="http://schemas.microsoft.com/office/drawing/2014/main" id="{F133D3FA-B40C-94B0-7BCF-7272079FC468}"/>
              </a:ext>
            </a:extLst>
          </p:cNvPr>
          <p:cNvGrpSpPr/>
          <p:nvPr/>
        </p:nvGrpSpPr>
        <p:grpSpPr>
          <a:xfrm>
            <a:off x="6754443" y="2196648"/>
            <a:ext cx="4306344" cy="4111965"/>
            <a:chOff x="6776512" y="2196648"/>
            <a:chExt cx="4306344" cy="4111965"/>
          </a:xfrm>
        </p:grpSpPr>
        <p:grpSp>
          <p:nvGrpSpPr>
            <p:cNvPr id="35" name="Group 34">
              <a:extLst>
                <a:ext uri="{FF2B5EF4-FFF2-40B4-BE49-F238E27FC236}">
                  <a16:creationId xmlns:a16="http://schemas.microsoft.com/office/drawing/2014/main" id="{BE5CA4F8-C950-06C3-35F1-5613F0E3D096}"/>
                </a:ext>
              </a:extLst>
            </p:cNvPr>
            <p:cNvGrpSpPr/>
            <p:nvPr/>
          </p:nvGrpSpPr>
          <p:grpSpPr>
            <a:xfrm>
              <a:off x="6776512" y="2196648"/>
              <a:ext cx="2044461" cy="1974117"/>
              <a:chOff x="5620108" y="2710382"/>
              <a:chExt cx="2044461" cy="1974117"/>
            </a:xfrm>
          </p:grpSpPr>
          <p:grpSp>
            <p:nvGrpSpPr>
              <p:cNvPr id="28" name="Group 27">
                <a:extLst>
                  <a:ext uri="{FF2B5EF4-FFF2-40B4-BE49-F238E27FC236}">
                    <a16:creationId xmlns:a16="http://schemas.microsoft.com/office/drawing/2014/main" id="{97A19DA4-BD9E-6E65-2F2D-C828DF9DE194}"/>
                  </a:ext>
                </a:extLst>
              </p:cNvPr>
              <p:cNvGrpSpPr/>
              <p:nvPr/>
            </p:nvGrpSpPr>
            <p:grpSpPr>
              <a:xfrm>
                <a:off x="5967716" y="2985642"/>
                <a:ext cx="1349245" cy="1423596"/>
                <a:chOff x="5919480" y="2946506"/>
                <a:chExt cx="1349245" cy="1423596"/>
              </a:xfrm>
            </p:grpSpPr>
            <p:pic>
              <p:nvPicPr>
                <p:cNvPr id="12" name="Graphic 11" descr="Universal access with solid fill">
                  <a:extLst>
                    <a:ext uri="{FF2B5EF4-FFF2-40B4-BE49-F238E27FC236}">
                      <a16:creationId xmlns:a16="http://schemas.microsoft.com/office/drawing/2014/main" id="{1F63D3D2-46EA-914A-A83B-EB5D3AF81F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6902" y="2946506"/>
                  <a:ext cx="914400" cy="914400"/>
                </a:xfrm>
                <a:prstGeom prst="rect">
                  <a:avLst/>
                </a:prstGeom>
              </p:spPr>
            </p:pic>
            <p:sp>
              <p:nvSpPr>
                <p:cNvPr id="24" name="Text Placeholder 3">
                  <a:extLst>
                    <a:ext uri="{FF2B5EF4-FFF2-40B4-BE49-F238E27FC236}">
                      <a16:creationId xmlns:a16="http://schemas.microsoft.com/office/drawing/2014/main" id="{7027C509-2494-2DA3-32E8-35FDDFB3A93D}"/>
                    </a:ext>
                  </a:extLst>
                </p:cNvPr>
                <p:cNvSpPr txBox="1">
                  <a:spLocks/>
                </p:cNvSpPr>
                <p:nvPr/>
              </p:nvSpPr>
              <p:spPr>
                <a:xfrm>
                  <a:off x="5919480" y="3834778"/>
                  <a:ext cx="1349245" cy="535324"/>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Population</a:t>
                  </a:r>
                </a:p>
              </p:txBody>
            </p:sp>
          </p:grpSp>
          <p:sp>
            <p:nvSpPr>
              <p:cNvPr id="27" name="Oval 26">
                <a:extLst>
                  <a:ext uri="{FF2B5EF4-FFF2-40B4-BE49-F238E27FC236}">
                    <a16:creationId xmlns:a16="http://schemas.microsoft.com/office/drawing/2014/main" id="{334F9309-1185-92D4-AB02-BD5DFCA5D454}"/>
                  </a:ext>
                </a:extLst>
              </p:cNvPr>
              <p:cNvSpPr/>
              <p:nvPr/>
            </p:nvSpPr>
            <p:spPr>
              <a:xfrm>
                <a:off x="5620108" y="2710382"/>
                <a:ext cx="2044461" cy="197411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961AC75-39CF-F879-A88F-F1A16EB81032}"/>
                </a:ext>
              </a:extLst>
            </p:cNvPr>
            <p:cNvGrpSpPr/>
            <p:nvPr/>
          </p:nvGrpSpPr>
          <p:grpSpPr>
            <a:xfrm>
              <a:off x="6782170" y="4334496"/>
              <a:ext cx="2044461" cy="1974117"/>
              <a:chOff x="5637145" y="4821794"/>
              <a:chExt cx="2044461" cy="1974117"/>
            </a:xfrm>
          </p:grpSpPr>
          <p:grpSp>
            <p:nvGrpSpPr>
              <p:cNvPr id="31" name="Group 30">
                <a:extLst>
                  <a:ext uri="{FF2B5EF4-FFF2-40B4-BE49-F238E27FC236}">
                    <a16:creationId xmlns:a16="http://schemas.microsoft.com/office/drawing/2014/main" id="{36DA2A76-0AF8-C266-B5FA-D334A2952BE5}"/>
                  </a:ext>
                </a:extLst>
              </p:cNvPr>
              <p:cNvGrpSpPr/>
              <p:nvPr/>
            </p:nvGrpSpPr>
            <p:grpSpPr>
              <a:xfrm>
                <a:off x="5706157" y="5026138"/>
                <a:ext cx="1906437" cy="1565428"/>
                <a:chOff x="5689121" y="4957613"/>
                <a:chExt cx="1906437" cy="1565428"/>
              </a:xfrm>
            </p:grpSpPr>
            <p:pic>
              <p:nvPicPr>
                <p:cNvPr id="18" name="Graphic 17" descr="Cmd Terminal with solid fill">
                  <a:extLst>
                    <a:ext uri="{FF2B5EF4-FFF2-40B4-BE49-F238E27FC236}">
                      <a16:creationId xmlns:a16="http://schemas.microsoft.com/office/drawing/2014/main" id="{C854665C-2130-D140-EE80-C6048FD5B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5139" y="4957613"/>
                  <a:ext cx="914400" cy="914400"/>
                </a:xfrm>
                <a:prstGeom prst="rect">
                  <a:avLst/>
                </a:prstGeom>
              </p:spPr>
            </p:pic>
            <p:sp>
              <p:nvSpPr>
                <p:cNvPr id="25" name="Text Placeholder 3">
                  <a:extLst>
                    <a:ext uri="{FF2B5EF4-FFF2-40B4-BE49-F238E27FC236}">
                      <a16:creationId xmlns:a16="http://schemas.microsoft.com/office/drawing/2014/main" id="{E495EF28-9315-A7D1-C7B1-9DD84A35FDC4}"/>
                    </a:ext>
                  </a:extLst>
                </p:cNvPr>
                <p:cNvSpPr txBox="1">
                  <a:spLocks/>
                </p:cNvSpPr>
                <p:nvPr/>
              </p:nvSpPr>
              <p:spPr>
                <a:xfrm>
                  <a:off x="5689121" y="5808853"/>
                  <a:ext cx="1906437" cy="714188"/>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Ranking &amp; evaluation System</a:t>
                  </a:r>
                </a:p>
              </p:txBody>
            </p:sp>
          </p:grpSp>
          <p:sp>
            <p:nvSpPr>
              <p:cNvPr id="32" name="Oval 31">
                <a:extLst>
                  <a:ext uri="{FF2B5EF4-FFF2-40B4-BE49-F238E27FC236}">
                    <a16:creationId xmlns:a16="http://schemas.microsoft.com/office/drawing/2014/main" id="{1CB49B2A-02D1-DE29-208B-5C5218E3340B}"/>
                  </a:ext>
                </a:extLst>
              </p:cNvPr>
              <p:cNvSpPr/>
              <p:nvPr/>
            </p:nvSpPr>
            <p:spPr>
              <a:xfrm>
                <a:off x="5637145" y="4821794"/>
                <a:ext cx="2044461" cy="197411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08E1FC12-F007-BE3B-B9D1-3E07C923C725}"/>
                </a:ext>
              </a:extLst>
            </p:cNvPr>
            <p:cNvGrpSpPr/>
            <p:nvPr/>
          </p:nvGrpSpPr>
          <p:grpSpPr>
            <a:xfrm>
              <a:off x="9038395" y="4334496"/>
              <a:ext cx="2044461" cy="1974117"/>
              <a:chOff x="9960524" y="4433455"/>
              <a:chExt cx="2044461" cy="1974117"/>
            </a:xfrm>
          </p:grpSpPr>
          <p:grpSp>
            <p:nvGrpSpPr>
              <p:cNvPr id="30" name="Group 29">
                <a:extLst>
                  <a:ext uri="{FF2B5EF4-FFF2-40B4-BE49-F238E27FC236}">
                    <a16:creationId xmlns:a16="http://schemas.microsoft.com/office/drawing/2014/main" id="{95C379BA-75CE-8C72-32FD-012BF79E20FA}"/>
                  </a:ext>
                </a:extLst>
              </p:cNvPr>
              <p:cNvGrpSpPr/>
              <p:nvPr/>
            </p:nvGrpSpPr>
            <p:grpSpPr>
              <a:xfrm>
                <a:off x="10150157" y="4664317"/>
                <a:ext cx="1711659" cy="1512393"/>
                <a:chOff x="10150158" y="4778748"/>
                <a:chExt cx="1711659" cy="1512393"/>
              </a:xfrm>
            </p:grpSpPr>
            <p:pic>
              <p:nvPicPr>
                <p:cNvPr id="20" name="Graphic 19" descr="Treasure chest with solid fill">
                  <a:extLst>
                    <a:ext uri="{FF2B5EF4-FFF2-40B4-BE49-F238E27FC236}">
                      <a16:creationId xmlns:a16="http://schemas.microsoft.com/office/drawing/2014/main" id="{09E03819-9BB1-FAAA-7F13-17A4D78B11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555" y="4778748"/>
                  <a:ext cx="914400" cy="914400"/>
                </a:xfrm>
                <a:prstGeom prst="rect">
                  <a:avLst/>
                </a:prstGeom>
              </p:spPr>
            </p:pic>
            <p:sp>
              <p:nvSpPr>
                <p:cNvPr id="26" name="Text Placeholder 3">
                  <a:extLst>
                    <a:ext uri="{FF2B5EF4-FFF2-40B4-BE49-F238E27FC236}">
                      <a16:creationId xmlns:a16="http://schemas.microsoft.com/office/drawing/2014/main" id="{AD22F426-93E5-C656-E7A8-96AB7DF27B98}"/>
                    </a:ext>
                  </a:extLst>
                </p:cNvPr>
                <p:cNvSpPr txBox="1">
                  <a:spLocks/>
                </p:cNvSpPr>
                <p:nvPr/>
              </p:nvSpPr>
              <p:spPr>
                <a:xfrm>
                  <a:off x="10150158" y="5597842"/>
                  <a:ext cx="1711659" cy="693299"/>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Advantages &amp; Disadvantages</a:t>
                  </a:r>
                </a:p>
              </p:txBody>
            </p:sp>
          </p:grpSp>
          <p:sp>
            <p:nvSpPr>
              <p:cNvPr id="33" name="Oval 32">
                <a:extLst>
                  <a:ext uri="{FF2B5EF4-FFF2-40B4-BE49-F238E27FC236}">
                    <a16:creationId xmlns:a16="http://schemas.microsoft.com/office/drawing/2014/main" id="{F89C6D92-F3E3-607F-93A8-0BF9B735D921}"/>
                  </a:ext>
                </a:extLst>
              </p:cNvPr>
              <p:cNvSpPr/>
              <p:nvPr/>
            </p:nvSpPr>
            <p:spPr>
              <a:xfrm>
                <a:off x="9960524" y="4433455"/>
                <a:ext cx="2044461" cy="197411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DF57B99-BD10-FAE2-6F4A-BC0B91D499EB}"/>
                </a:ext>
              </a:extLst>
            </p:cNvPr>
            <p:cNvGrpSpPr/>
            <p:nvPr/>
          </p:nvGrpSpPr>
          <p:grpSpPr>
            <a:xfrm>
              <a:off x="9038395" y="2196648"/>
              <a:ext cx="2044461" cy="1974117"/>
              <a:chOff x="9952467" y="2553108"/>
              <a:chExt cx="2044461" cy="1974117"/>
            </a:xfrm>
          </p:grpSpPr>
          <p:grpSp>
            <p:nvGrpSpPr>
              <p:cNvPr id="29" name="Group 28">
                <a:extLst>
                  <a:ext uri="{FF2B5EF4-FFF2-40B4-BE49-F238E27FC236}">
                    <a16:creationId xmlns:a16="http://schemas.microsoft.com/office/drawing/2014/main" id="{1B019E01-FE68-5C85-68CB-6F1B1F3D691A}"/>
                  </a:ext>
                </a:extLst>
              </p:cNvPr>
              <p:cNvGrpSpPr/>
              <p:nvPr/>
            </p:nvGrpSpPr>
            <p:grpSpPr>
              <a:xfrm>
                <a:off x="10300075" y="2817403"/>
                <a:ext cx="1349245" cy="1445527"/>
                <a:chOff x="10308134" y="2950703"/>
                <a:chExt cx="1349245" cy="1445527"/>
              </a:xfrm>
            </p:grpSpPr>
            <p:pic>
              <p:nvPicPr>
                <p:cNvPr id="15" name="Graphic 14" descr="aaa">
                  <a:extLst>
                    <a:ext uri="{FF2B5EF4-FFF2-40B4-BE49-F238E27FC236}">
                      <a16:creationId xmlns:a16="http://schemas.microsoft.com/office/drawing/2014/main" id="{18E6C64B-1AFF-2C38-38CF-087F982D0A9E}"/>
                    </a:ext>
                    <a:ext uri="{C183D7F6-B498-43B3-948B-1728B52AA6E4}">
                      <adec:decorative xmlns:adec="http://schemas.microsoft.com/office/drawing/2017/decorative" val="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5556" y="2950703"/>
                  <a:ext cx="914400" cy="914400"/>
                </a:xfrm>
                <a:prstGeom prst="rect">
                  <a:avLst/>
                </a:prstGeom>
              </p:spPr>
            </p:pic>
            <p:sp>
              <p:nvSpPr>
                <p:cNvPr id="23" name="Text Placeholder 3">
                  <a:extLst>
                    <a:ext uri="{FF2B5EF4-FFF2-40B4-BE49-F238E27FC236}">
                      <a16:creationId xmlns:a16="http://schemas.microsoft.com/office/drawing/2014/main" id="{DBA06CBF-28FB-5A5E-A43E-28C645AF2751}"/>
                    </a:ext>
                  </a:extLst>
                </p:cNvPr>
                <p:cNvSpPr txBox="1">
                  <a:spLocks/>
                </p:cNvSpPr>
                <p:nvPr/>
              </p:nvSpPr>
              <p:spPr>
                <a:xfrm>
                  <a:off x="10308134" y="3860906"/>
                  <a:ext cx="1349245" cy="535324"/>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Authority</a:t>
                  </a:r>
                </a:p>
              </p:txBody>
            </p:sp>
          </p:grpSp>
          <p:sp>
            <p:nvSpPr>
              <p:cNvPr id="34" name="Oval 33">
                <a:extLst>
                  <a:ext uri="{FF2B5EF4-FFF2-40B4-BE49-F238E27FC236}">
                    <a16:creationId xmlns:a16="http://schemas.microsoft.com/office/drawing/2014/main" id="{EB0E96DC-EBF0-7A12-BCC2-F0A4DDFDDE18}"/>
                  </a:ext>
                </a:extLst>
              </p:cNvPr>
              <p:cNvSpPr/>
              <p:nvPr/>
            </p:nvSpPr>
            <p:spPr>
              <a:xfrm>
                <a:off x="9952467" y="2553108"/>
                <a:ext cx="2044461" cy="197411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4967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Social Scoring 📊</a:t>
            </a:r>
          </a:p>
        </p:txBody>
      </p:sp>
      <p:sp>
        <p:nvSpPr>
          <p:cNvPr id="3" name="Text Placeholder 2">
            <a:extLst>
              <a:ext uri="{FF2B5EF4-FFF2-40B4-BE49-F238E27FC236}">
                <a16:creationId xmlns:a16="http://schemas.microsoft.com/office/drawing/2014/main" id="{6C085510-7DBB-B029-8E79-D7133BA48093}"/>
              </a:ext>
            </a:extLst>
          </p:cNvPr>
          <p:cNvSpPr>
            <a:spLocks noGrp="1"/>
          </p:cNvSpPr>
          <p:nvPr>
            <p:ph type="body" sz="quarter" idx="14"/>
          </p:nvPr>
        </p:nvSpPr>
        <p:spPr>
          <a:xfrm>
            <a:off x="586800" y="1421831"/>
            <a:ext cx="4756714" cy="597604"/>
          </a:xfrm>
        </p:spPr>
        <p:txBody>
          <a:bodyPr/>
          <a:lstStyle/>
          <a:p>
            <a:r>
              <a:rPr lang="en-US"/>
              <a:t>What does it affect?</a:t>
            </a:r>
          </a:p>
        </p:txBody>
      </p:sp>
      <p:sp>
        <p:nvSpPr>
          <p:cNvPr id="4" name="Text Placeholder 3">
            <a:extLst>
              <a:ext uri="{FF2B5EF4-FFF2-40B4-BE49-F238E27FC236}">
                <a16:creationId xmlns:a16="http://schemas.microsoft.com/office/drawing/2014/main" id="{EFD11269-DB76-C5A4-E85C-A54D1E3FA1B8}"/>
              </a:ext>
            </a:extLst>
          </p:cNvPr>
          <p:cNvSpPr>
            <a:spLocks noGrp="1"/>
          </p:cNvSpPr>
          <p:nvPr>
            <p:ph type="body" sz="quarter" idx="17"/>
          </p:nvPr>
        </p:nvSpPr>
        <p:spPr>
          <a:xfrm>
            <a:off x="586801" y="1984593"/>
            <a:ext cx="4756713" cy="3285565"/>
          </a:xfrm>
        </p:spPr>
        <p:txBody>
          <a:bodyPr anchor="t">
            <a:normAutofit/>
          </a:bodyPr>
          <a:lstStyle/>
          <a:p>
            <a:pPr marL="0" indent="0">
              <a:buNone/>
            </a:pPr>
            <a:r>
              <a:rPr lang="en-US" b="0" i="0">
                <a:effectLst/>
              </a:rPr>
              <a:t>The access to and enjoyment of certain essential private and public services and benefits necessary for people </a:t>
            </a:r>
            <a:r>
              <a:rPr lang="en-US" b="1" i="0">
                <a:effectLst/>
              </a:rPr>
              <a:t>to fully participate in society</a:t>
            </a:r>
            <a:r>
              <a:rPr lang="en-US" b="0" i="0">
                <a:effectLst/>
              </a:rPr>
              <a:t> or to </a:t>
            </a:r>
            <a:r>
              <a:rPr lang="en-US" b="1" i="0">
                <a:effectLst/>
              </a:rPr>
              <a:t>improve one’s standard of living</a:t>
            </a:r>
            <a:r>
              <a:rPr lang="en-US" b="0" i="0">
                <a:effectLst/>
              </a:rPr>
              <a:t>.</a:t>
            </a:r>
            <a:endParaRPr lang="en-US" b="0" i="0" u="sng">
              <a:effectLst/>
            </a:endParaRP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4" name="TextBox 13">
            <a:extLst>
              <a:ext uri="{FF2B5EF4-FFF2-40B4-BE49-F238E27FC236}">
                <a16:creationId xmlns:a16="http://schemas.microsoft.com/office/drawing/2014/main" id="{FA6AB414-83FA-A260-47EE-B8415A254008}"/>
              </a:ext>
            </a:extLst>
          </p:cNvPr>
          <p:cNvSpPr txBox="1"/>
          <p:nvPr/>
        </p:nvSpPr>
        <p:spPr>
          <a:xfrm>
            <a:off x="586800" y="5508154"/>
            <a:ext cx="11018400" cy="707886"/>
          </a:xfrm>
          <a:prstGeom prst="rect">
            <a:avLst/>
          </a:prstGeom>
          <a:noFill/>
        </p:spPr>
        <p:txBody>
          <a:bodyPr wrap="square" rtlCol="0">
            <a:spAutoFit/>
          </a:bodyPr>
          <a:lstStyle/>
          <a:p>
            <a:r>
              <a:rPr lang="en-US" sz="2000" b="0" i="0">
                <a:effectLst/>
              </a:rPr>
              <a:t>⚠️ At the current state restrictions only apply for </a:t>
            </a:r>
            <a:r>
              <a:rPr lang="en-US" sz="2000" b="1" i="0">
                <a:effectLst/>
              </a:rPr>
              <a:t>public administrations </a:t>
            </a:r>
            <a:r>
              <a:rPr lang="en-US" sz="2000" i="0">
                <a:effectLst/>
              </a:rPr>
              <a:t>and NOT to</a:t>
            </a:r>
            <a:r>
              <a:rPr lang="en-US" sz="2000" b="1" i="0">
                <a:effectLst/>
              </a:rPr>
              <a:t> private entities</a:t>
            </a:r>
            <a:endParaRPr lang="en-US" sz="2000"/>
          </a:p>
        </p:txBody>
      </p:sp>
      <p:sp>
        <p:nvSpPr>
          <p:cNvPr id="6" name="Text Placeholder 3">
            <a:extLst>
              <a:ext uri="{FF2B5EF4-FFF2-40B4-BE49-F238E27FC236}">
                <a16:creationId xmlns:a16="http://schemas.microsoft.com/office/drawing/2014/main" id="{A870BF1D-125A-9767-1889-4E23E5A0FB25}"/>
              </a:ext>
            </a:extLst>
          </p:cNvPr>
          <p:cNvSpPr txBox="1">
            <a:spLocks/>
          </p:cNvSpPr>
          <p:nvPr/>
        </p:nvSpPr>
        <p:spPr>
          <a:xfrm>
            <a:off x="5802904" y="1984594"/>
            <a:ext cx="5802295" cy="3285565"/>
          </a:xfrm>
          <a:prstGeom prst="rect">
            <a:avLst/>
          </a:prstGeom>
        </p:spPr>
        <p:txBody>
          <a:bodyPr vert="horz" lIns="91440" tIns="45720" rIns="91440" bIns="45720" rtlCol="0" anchor="ct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a:t>Credit and financial reliability of a customer (as in Chinese SCS)</a:t>
            </a:r>
          </a:p>
          <a:p>
            <a:pPr marL="457200" indent="-457200">
              <a:buFont typeface="+mj-lt"/>
              <a:buAutoNum type="arabicPeriod"/>
            </a:pPr>
            <a:r>
              <a:rPr lang="en-US"/>
              <a:t>Determine subjects which should be targeted for access, eligibility, suspicion or exclusion</a:t>
            </a:r>
          </a:p>
          <a:p>
            <a:pPr marL="457200" indent="-457200">
              <a:buFont typeface="+mj-lt"/>
              <a:buAutoNum type="arabicPeriod"/>
            </a:pPr>
            <a:r>
              <a:rPr lang="en-US"/>
              <a:t>Transformation of people into automation and statistical analysis</a:t>
            </a:r>
          </a:p>
          <a:p>
            <a:pPr marL="457200" indent="-457200">
              <a:buFont typeface="+mj-lt"/>
              <a:buAutoNum type="arabicPeriod"/>
            </a:pPr>
            <a:r>
              <a:rPr lang="en-US"/>
              <a:t>Surveillance practices (e.g., border control using emotional AI)</a:t>
            </a:r>
          </a:p>
        </p:txBody>
      </p:sp>
      <p:sp>
        <p:nvSpPr>
          <p:cNvPr id="10" name="Text Placeholder 2">
            <a:extLst>
              <a:ext uri="{FF2B5EF4-FFF2-40B4-BE49-F238E27FC236}">
                <a16:creationId xmlns:a16="http://schemas.microsoft.com/office/drawing/2014/main" id="{58FE98AA-7D30-CBF2-F28C-569383F58C6D}"/>
              </a:ext>
            </a:extLst>
          </p:cNvPr>
          <p:cNvSpPr txBox="1">
            <a:spLocks/>
          </p:cNvSpPr>
          <p:nvPr/>
        </p:nvSpPr>
        <p:spPr>
          <a:xfrm>
            <a:off x="6158323" y="1419053"/>
            <a:ext cx="4756714"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Applied contexts</a:t>
            </a:r>
          </a:p>
        </p:txBody>
      </p:sp>
    </p:spTree>
    <p:extLst>
      <p:ext uri="{BB962C8B-B14F-4D97-AF65-F5344CB8AC3E}">
        <p14:creationId xmlns:p14="http://schemas.microsoft.com/office/powerpoint/2010/main" val="383220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Social Scoring - Goals 🎯</a:t>
            </a:r>
          </a:p>
        </p:txBody>
      </p:sp>
      <p:sp>
        <p:nvSpPr>
          <p:cNvPr id="3" name="Text Placeholder 2">
            <a:extLst>
              <a:ext uri="{FF2B5EF4-FFF2-40B4-BE49-F238E27FC236}">
                <a16:creationId xmlns:a16="http://schemas.microsoft.com/office/drawing/2014/main" id="{6C085510-7DBB-B029-8E79-D7133BA48093}"/>
              </a:ext>
            </a:extLst>
          </p:cNvPr>
          <p:cNvSpPr>
            <a:spLocks noGrp="1"/>
          </p:cNvSpPr>
          <p:nvPr>
            <p:ph type="body" sz="quarter" idx="14"/>
          </p:nvPr>
        </p:nvSpPr>
        <p:spPr>
          <a:xfrm>
            <a:off x="586800" y="1421831"/>
            <a:ext cx="4756714" cy="597604"/>
          </a:xfrm>
        </p:spPr>
        <p:txBody>
          <a:bodyPr/>
          <a:lstStyle/>
          <a:p>
            <a:r>
              <a:rPr lang="en-US"/>
              <a:t>Utopia</a:t>
            </a:r>
          </a:p>
        </p:txBody>
      </p:sp>
      <p:sp>
        <p:nvSpPr>
          <p:cNvPr id="4" name="Text Placeholder 3">
            <a:extLst>
              <a:ext uri="{FF2B5EF4-FFF2-40B4-BE49-F238E27FC236}">
                <a16:creationId xmlns:a16="http://schemas.microsoft.com/office/drawing/2014/main" id="{EFD11269-DB76-C5A4-E85C-A54D1E3FA1B8}"/>
              </a:ext>
            </a:extLst>
          </p:cNvPr>
          <p:cNvSpPr>
            <a:spLocks noGrp="1"/>
          </p:cNvSpPr>
          <p:nvPr>
            <p:ph type="body" sz="quarter" idx="17"/>
          </p:nvPr>
        </p:nvSpPr>
        <p:spPr>
          <a:xfrm>
            <a:off x="586801" y="1984593"/>
            <a:ext cx="4756713" cy="3285565"/>
          </a:xfrm>
        </p:spPr>
        <p:txBody>
          <a:bodyPr anchor="t">
            <a:normAutofit/>
          </a:bodyPr>
          <a:lstStyle/>
          <a:p>
            <a:r>
              <a:rPr lang="en-US"/>
              <a:t>Redistribute resources</a:t>
            </a:r>
            <a:endParaRPr lang="en-US" b="0" i="0">
              <a:effectLst/>
            </a:endParaRPr>
          </a:p>
          <a:p>
            <a:r>
              <a:rPr lang="en-US"/>
              <a:t>Encourage social morality</a:t>
            </a:r>
          </a:p>
          <a:p>
            <a:r>
              <a:rPr lang="en-US" b="0" i="0">
                <a:effectLst/>
              </a:rPr>
              <a:t>Enforce social management</a:t>
            </a:r>
          </a:p>
          <a:p>
            <a:r>
              <a:rPr lang="en-US" b="0" i="0">
                <a:effectLst/>
              </a:rPr>
              <a:t>…</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5" name="Text Placeholder 2">
            <a:extLst>
              <a:ext uri="{FF2B5EF4-FFF2-40B4-BE49-F238E27FC236}">
                <a16:creationId xmlns:a16="http://schemas.microsoft.com/office/drawing/2014/main" id="{E08FB543-54A9-5B12-EA9C-510C5696089A}"/>
              </a:ext>
            </a:extLst>
          </p:cNvPr>
          <p:cNvSpPr txBox="1">
            <a:spLocks/>
          </p:cNvSpPr>
          <p:nvPr/>
        </p:nvSpPr>
        <p:spPr>
          <a:xfrm>
            <a:off x="6529258" y="1435881"/>
            <a:ext cx="4756714" cy="5976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Reality</a:t>
            </a:r>
          </a:p>
        </p:txBody>
      </p:sp>
      <p:sp>
        <p:nvSpPr>
          <p:cNvPr id="12" name="Text Placeholder 3">
            <a:extLst>
              <a:ext uri="{FF2B5EF4-FFF2-40B4-BE49-F238E27FC236}">
                <a16:creationId xmlns:a16="http://schemas.microsoft.com/office/drawing/2014/main" id="{63AEF434-29E7-69FA-DA0E-46768E80FED3}"/>
              </a:ext>
            </a:extLst>
          </p:cNvPr>
          <p:cNvSpPr txBox="1">
            <a:spLocks/>
          </p:cNvSpPr>
          <p:nvPr/>
        </p:nvSpPr>
        <p:spPr>
          <a:xfrm>
            <a:off x="6529259" y="1990501"/>
            <a:ext cx="4756713" cy="3285565"/>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Limited freedom of speech</a:t>
            </a:r>
          </a:p>
          <a:p>
            <a:r>
              <a:rPr lang="en-US"/>
              <a:t>Privacy risks</a:t>
            </a:r>
          </a:p>
          <a:p>
            <a:r>
              <a:rPr lang="en-US"/>
              <a:t>Internalization of the government wills</a:t>
            </a:r>
          </a:p>
          <a:p>
            <a:r>
              <a:rPr lang="en-US"/>
              <a:t>…</a:t>
            </a:r>
          </a:p>
          <a:p>
            <a:endParaRPr lang="en-US"/>
          </a:p>
        </p:txBody>
      </p:sp>
      <p:cxnSp>
        <p:nvCxnSpPr>
          <p:cNvPr id="17" name="Straight Connector 16">
            <a:extLst>
              <a:ext uri="{FF2B5EF4-FFF2-40B4-BE49-F238E27FC236}">
                <a16:creationId xmlns:a16="http://schemas.microsoft.com/office/drawing/2014/main" id="{F29C7BF8-FD04-3EA0-E245-147CC7032AF5}"/>
              </a:ext>
            </a:extLst>
          </p:cNvPr>
          <p:cNvCxnSpPr>
            <a:cxnSpLocks/>
          </p:cNvCxnSpPr>
          <p:nvPr/>
        </p:nvCxnSpPr>
        <p:spPr>
          <a:xfrm>
            <a:off x="6096000" y="1435881"/>
            <a:ext cx="0" cy="469706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 name="Picture 19" descr="A picture containing electronics, camera lens&#10;&#10;Description automatically generated">
            <a:extLst>
              <a:ext uri="{FF2B5EF4-FFF2-40B4-BE49-F238E27FC236}">
                <a16:creationId xmlns:a16="http://schemas.microsoft.com/office/drawing/2014/main" id="{864DB58B-1732-319C-2767-96AA9A225D3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66304" y="3872672"/>
            <a:ext cx="2901695" cy="1935408"/>
          </a:xfrm>
          <a:prstGeom prst="rect">
            <a:avLst/>
          </a:prstGeom>
        </p:spPr>
      </p:pic>
      <p:pic>
        <p:nvPicPr>
          <p:cNvPr id="23" name="Picture 22" descr="A sign with trees in the background&#10;&#10;Description automatically generated with low confidence">
            <a:extLst>
              <a:ext uri="{FF2B5EF4-FFF2-40B4-BE49-F238E27FC236}">
                <a16:creationId xmlns:a16="http://schemas.microsoft.com/office/drawing/2014/main" id="{2FBCEF3A-FD5F-1D0B-A919-FA799285776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18047" y="3865778"/>
            <a:ext cx="2572954" cy="1929716"/>
          </a:xfrm>
          <a:prstGeom prst="rect">
            <a:avLst/>
          </a:prstGeom>
        </p:spPr>
      </p:pic>
    </p:spTree>
    <p:extLst>
      <p:ext uri="{BB962C8B-B14F-4D97-AF65-F5344CB8AC3E}">
        <p14:creationId xmlns:p14="http://schemas.microsoft.com/office/powerpoint/2010/main" val="33223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6F7D1-22BC-B55A-9BD3-5D03D0F07D56}"/>
              </a:ext>
            </a:extLst>
          </p:cNvPr>
          <p:cNvSpPr>
            <a:spLocks noGrp="1"/>
          </p:cNvSpPr>
          <p:nvPr>
            <p:ph type="title"/>
          </p:nvPr>
        </p:nvSpPr>
        <p:spPr/>
        <p:txBody>
          <a:bodyPr>
            <a:normAutofit fontScale="90000"/>
          </a:bodyPr>
          <a:lstStyle/>
          <a:p>
            <a:pPr algn="ctr"/>
            <a:r>
              <a:rPr lang="en-US" dirty="0"/>
              <a:t>⭐ Social Scoring: the EU values </a:t>
            </a:r>
            <a:r>
              <a:rPr lang="en-US" dirty="0">
                <a:ea typeface="+mj-lt"/>
                <a:cs typeface="+mj-lt"/>
              </a:rPr>
              <a:t>⭐</a:t>
            </a:r>
            <a:endParaRPr lang="it-IT" dirty="0"/>
          </a:p>
        </p:txBody>
      </p:sp>
      <p:sp>
        <p:nvSpPr>
          <p:cNvPr id="7" name="Footer Placeholder 6">
            <a:extLst>
              <a:ext uri="{FF2B5EF4-FFF2-40B4-BE49-F238E27FC236}">
                <a16:creationId xmlns:a16="http://schemas.microsoft.com/office/drawing/2014/main" id="{54BE310A-F0DF-F683-2014-71F5D0156F0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7BCB73D8-7924-B2C7-917A-D9849A0DD6C7}"/>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B0364FDB-C311-BF9B-AEE5-E3EE54200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 name="Content Placeholder 3">
            <a:extLst>
              <a:ext uri="{FF2B5EF4-FFF2-40B4-BE49-F238E27FC236}">
                <a16:creationId xmlns:a16="http://schemas.microsoft.com/office/drawing/2014/main" id="{34C3C279-287A-D8FE-38AE-13008B5B4A25}"/>
              </a:ext>
            </a:extLst>
          </p:cNvPr>
          <p:cNvSpPr txBox="1">
            <a:spLocks/>
          </p:cNvSpPr>
          <p:nvPr/>
        </p:nvSpPr>
        <p:spPr>
          <a:xfrm>
            <a:off x="818754" y="1971959"/>
            <a:ext cx="8270546" cy="91799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Text Placeholder 4">
            <a:extLst>
              <a:ext uri="{FF2B5EF4-FFF2-40B4-BE49-F238E27FC236}">
                <a16:creationId xmlns:a16="http://schemas.microsoft.com/office/drawing/2014/main" id="{F5AA735A-5DDF-C3A3-9EB7-F56CC04FF149}"/>
              </a:ext>
            </a:extLst>
          </p:cNvPr>
          <p:cNvSpPr txBox="1">
            <a:spLocks/>
          </p:cNvSpPr>
          <p:nvPr/>
        </p:nvSpPr>
        <p:spPr>
          <a:xfrm>
            <a:off x="445023" y="1351773"/>
            <a:ext cx="7776329" cy="59760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does EU think about it? 🤔</a:t>
            </a:r>
          </a:p>
        </p:txBody>
      </p:sp>
      <p:sp>
        <p:nvSpPr>
          <p:cNvPr id="6" name="TextBox 5">
            <a:extLst>
              <a:ext uri="{FF2B5EF4-FFF2-40B4-BE49-F238E27FC236}">
                <a16:creationId xmlns:a16="http://schemas.microsoft.com/office/drawing/2014/main" id="{8BBAE2F8-E759-0FA9-B84A-3E56988E41C9}"/>
              </a:ext>
            </a:extLst>
          </p:cNvPr>
          <p:cNvSpPr txBox="1"/>
          <p:nvPr/>
        </p:nvSpPr>
        <p:spPr>
          <a:xfrm>
            <a:off x="445023" y="1863113"/>
            <a:ext cx="11301954" cy="707886"/>
          </a:xfrm>
          <a:prstGeom prst="rect">
            <a:avLst/>
          </a:prstGeom>
          <a:noFill/>
        </p:spPr>
        <p:txBody>
          <a:bodyPr wrap="square" lIns="91440" tIns="45720" rIns="91440" bIns="45720" rtlCol="0" anchor="t">
            <a:spAutoFit/>
          </a:bodyPr>
          <a:lstStyle/>
          <a:p>
            <a:r>
              <a:rPr lang="en-US" sz="2000" dirty="0"/>
              <a:t>The Union has classified the most of this kind of system as "high-risk". </a:t>
            </a:r>
            <a:br>
              <a:rPr lang="en-US" sz="2000" dirty="0"/>
            </a:br>
            <a:r>
              <a:rPr lang="en-US" sz="2000" dirty="0"/>
              <a:t>They need under all circumstances the supervision of a physical person.</a:t>
            </a:r>
          </a:p>
        </p:txBody>
      </p:sp>
      <p:sp>
        <p:nvSpPr>
          <p:cNvPr id="12" name="Text Placeholder 4">
            <a:extLst>
              <a:ext uri="{FF2B5EF4-FFF2-40B4-BE49-F238E27FC236}">
                <a16:creationId xmlns:a16="http://schemas.microsoft.com/office/drawing/2014/main" id="{2DFD761D-F4AB-4BD3-C82B-00C02EDFFFF2}"/>
              </a:ext>
            </a:extLst>
          </p:cNvPr>
          <p:cNvSpPr txBox="1">
            <a:spLocks/>
          </p:cNvSpPr>
          <p:nvPr/>
        </p:nvSpPr>
        <p:spPr>
          <a:xfrm>
            <a:off x="445022" y="2749301"/>
            <a:ext cx="7776329" cy="59760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proposals? 🤌🏻</a:t>
            </a:r>
          </a:p>
        </p:txBody>
      </p:sp>
      <p:sp>
        <p:nvSpPr>
          <p:cNvPr id="14" name="TextBox 13">
            <a:extLst>
              <a:ext uri="{FF2B5EF4-FFF2-40B4-BE49-F238E27FC236}">
                <a16:creationId xmlns:a16="http://schemas.microsoft.com/office/drawing/2014/main" id="{B1365175-F1D4-0D3C-C0C5-07B8F1EC901A}"/>
              </a:ext>
            </a:extLst>
          </p:cNvPr>
          <p:cNvSpPr txBox="1"/>
          <p:nvPr/>
        </p:nvSpPr>
        <p:spPr>
          <a:xfrm>
            <a:off x="445022" y="3188755"/>
            <a:ext cx="6096000" cy="1631216"/>
          </a:xfrm>
          <a:prstGeom prst="rect">
            <a:avLst/>
          </a:prstGeom>
          <a:noFill/>
        </p:spPr>
        <p:txBody>
          <a:bodyPr wrap="square" lIns="91440" tIns="45720" rIns="91440" bIns="45720" anchor="t">
            <a:spAutoFit/>
          </a:bodyPr>
          <a:lstStyle/>
          <a:p>
            <a:r>
              <a:rPr lang="en-US" sz="2000" dirty="0"/>
              <a:t>Social Scoring systems classified as "contravening Union values" and are going to be banned.</a:t>
            </a:r>
          </a:p>
          <a:p>
            <a:endParaRPr lang="en-US" sz="2000" dirty="0"/>
          </a:p>
          <a:p>
            <a:r>
              <a:rPr lang="en-US" sz="2000" dirty="0"/>
              <a:t>Prohibit AI systems that cause harm to people manipulating their behavior, opinions or decisions.</a:t>
            </a:r>
          </a:p>
        </p:txBody>
      </p:sp>
      <p:pic>
        <p:nvPicPr>
          <p:cNvPr id="4" name="Immagine 9" descr="Immagine che contiene cielo, blu, luminoso, bandiera&#10;&#10;Descrizione generata automaticamente">
            <a:extLst>
              <a:ext uri="{FF2B5EF4-FFF2-40B4-BE49-F238E27FC236}">
                <a16:creationId xmlns:a16="http://schemas.microsoft.com/office/drawing/2014/main" id="{6ED4B181-4A8C-E365-E229-DAE9D0EDA4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40438" y="3030177"/>
            <a:ext cx="4184617" cy="2618838"/>
          </a:xfrm>
          <a:prstGeom prst="rect">
            <a:avLst/>
          </a:prstGeom>
        </p:spPr>
      </p:pic>
      <p:sp>
        <p:nvSpPr>
          <p:cNvPr id="10" name="Text Placeholder 4">
            <a:extLst>
              <a:ext uri="{FF2B5EF4-FFF2-40B4-BE49-F238E27FC236}">
                <a16:creationId xmlns:a16="http://schemas.microsoft.com/office/drawing/2014/main" id="{0C738416-968E-CE68-F746-FF5959E5522F}"/>
              </a:ext>
            </a:extLst>
          </p:cNvPr>
          <p:cNvSpPr txBox="1">
            <a:spLocks/>
          </p:cNvSpPr>
          <p:nvPr/>
        </p:nvSpPr>
        <p:spPr>
          <a:xfrm>
            <a:off x="445021" y="4905905"/>
            <a:ext cx="7776329" cy="597604"/>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accent2"/>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Particular exception ✅</a:t>
            </a:r>
          </a:p>
        </p:txBody>
      </p:sp>
      <p:sp>
        <p:nvSpPr>
          <p:cNvPr id="11" name="TextBox 13">
            <a:extLst>
              <a:ext uri="{FF2B5EF4-FFF2-40B4-BE49-F238E27FC236}">
                <a16:creationId xmlns:a16="http://schemas.microsoft.com/office/drawing/2014/main" id="{6E052C3F-9220-32EA-B555-9E872F574F38}"/>
              </a:ext>
            </a:extLst>
          </p:cNvPr>
          <p:cNvSpPr txBox="1"/>
          <p:nvPr/>
        </p:nvSpPr>
        <p:spPr>
          <a:xfrm>
            <a:off x="445021" y="5388490"/>
            <a:ext cx="6096000" cy="707886"/>
          </a:xfrm>
          <a:prstGeom prst="rect">
            <a:avLst/>
          </a:prstGeom>
          <a:noFill/>
        </p:spPr>
        <p:txBody>
          <a:bodyPr wrap="square" lIns="91440" tIns="45720" rIns="91440" bIns="45720" anchor="t">
            <a:spAutoFit/>
          </a:bodyPr>
          <a:lstStyle/>
          <a:p>
            <a:r>
              <a:rPr lang="en-US" sz="2000" dirty="0"/>
              <a:t>The authorities are fighting serious crime, but limited in time and space</a:t>
            </a:r>
          </a:p>
        </p:txBody>
      </p:sp>
    </p:spTree>
    <p:extLst>
      <p:ext uri="{BB962C8B-B14F-4D97-AF65-F5344CB8AC3E}">
        <p14:creationId xmlns:p14="http://schemas.microsoft.com/office/powerpoint/2010/main" val="194636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State of the art – Countries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07582" y="1580226"/>
            <a:ext cx="8060345" cy="597604"/>
          </a:xfrm>
        </p:spPr>
        <p:txBody>
          <a:bodyPr>
            <a:normAutofit/>
          </a:bodyPr>
          <a:lstStyle/>
          <a:p>
            <a:r>
              <a:rPr lang="en-US"/>
              <a:t>United Kingdom – Live facial recognition</a:t>
            </a:r>
          </a:p>
        </p:txBody>
      </p:sp>
      <p:sp>
        <p:nvSpPr>
          <p:cNvPr id="13" name="Text Placeholder 12">
            <a:extLst>
              <a:ext uri="{FF2B5EF4-FFF2-40B4-BE49-F238E27FC236}">
                <a16:creationId xmlns:a16="http://schemas.microsoft.com/office/drawing/2014/main" id="{943211A9-B054-6CE1-3AD7-26062FF159CB}"/>
              </a:ext>
            </a:extLst>
          </p:cNvPr>
          <p:cNvSpPr>
            <a:spLocks noGrp="1"/>
          </p:cNvSpPr>
          <p:nvPr>
            <p:ph type="body" sz="quarter" idx="17"/>
          </p:nvPr>
        </p:nvSpPr>
        <p:spPr>
          <a:xfrm>
            <a:off x="507582" y="2177830"/>
            <a:ext cx="9203346" cy="2149600"/>
          </a:xfrm>
        </p:spPr>
        <p:txBody>
          <a:bodyPr/>
          <a:lstStyle/>
          <a:p>
            <a:pPr marL="0" indent="0">
              <a:buNone/>
            </a:pPr>
            <a:r>
              <a:rPr lang="en-US"/>
              <a:t>The UK government revealed that they would be using </a:t>
            </a:r>
            <a:r>
              <a:rPr lang="en-US" b="1"/>
              <a:t>Live Facial Recognition </a:t>
            </a:r>
            <a:r>
              <a:rPr lang="en-US"/>
              <a:t>(LFR) software on the streets of </a:t>
            </a:r>
            <a:r>
              <a:rPr lang="en-US" b="1"/>
              <a:t>London</a:t>
            </a:r>
            <a:r>
              <a:rPr lang="en-US"/>
              <a:t> in order to find police suspects</a:t>
            </a:r>
          </a:p>
          <a:p>
            <a:pPr marL="0" indent="0">
              <a:buNone/>
            </a:pPr>
            <a:r>
              <a:rPr lang="en-US"/>
              <a:t>Once a person is scanned:</a:t>
            </a:r>
          </a:p>
          <a:p>
            <a:r>
              <a:rPr lang="en-US"/>
              <a:t>If he/she is not present into the database </a:t>
            </a:r>
            <a:r>
              <a:rPr lang="en-US">
                <a:sym typeface="Wingdings" panose="05000000000000000000" pitchFamily="2" charset="2"/>
              </a:rPr>
              <a:t> data removed in seconds</a:t>
            </a:r>
          </a:p>
          <a:p>
            <a:r>
              <a:rPr lang="en-US">
                <a:sym typeface="Wingdings" panose="05000000000000000000" pitchFamily="2" charset="2"/>
              </a:rPr>
              <a:t>Otherwise  an alert is sent to the nearest officers</a:t>
            </a:r>
          </a:p>
        </p:txBody>
      </p:sp>
      <p:pic>
        <p:nvPicPr>
          <p:cNvPr id="6" name="Picture 5" descr="Logo&#10;&#10;Description automatically generated">
            <a:extLst>
              <a:ext uri="{FF2B5EF4-FFF2-40B4-BE49-F238E27FC236}">
                <a16:creationId xmlns:a16="http://schemas.microsoft.com/office/drawing/2014/main" id="{25072096-9CD2-CFD9-E135-29E31E54DD42}"/>
              </a:ext>
            </a:extLst>
          </p:cNvPr>
          <p:cNvPicPr>
            <a:picLocks noChangeAspect="1"/>
          </p:cNvPicPr>
          <p:nvPr/>
        </p:nvPicPr>
        <p:blipFill>
          <a:blip r:embed="rId2"/>
          <a:stretch>
            <a:fillRect/>
          </a:stretch>
        </p:blipFill>
        <p:spPr>
          <a:xfrm>
            <a:off x="10281096" y="1361280"/>
            <a:ext cx="1403321" cy="1403321"/>
          </a:xfrm>
          <a:prstGeom prst="rect">
            <a:avLst/>
          </a:prstGeom>
        </p:spPr>
      </p:pic>
      <p:grpSp>
        <p:nvGrpSpPr>
          <p:cNvPr id="18" name="Group 17">
            <a:extLst>
              <a:ext uri="{FF2B5EF4-FFF2-40B4-BE49-F238E27FC236}">
                <a16:creationId xmlns:a16="http://schemas.microsoft.com/office/drawing/2014/main" id="{D3D40CA3-7481-C3F5-131B-07D0DDC553C2}"/>
              </a:ext>
            </a:extLst>
          </p:cNvPr>
          <p:cNvGrpSpPr/>
          <p:nvPr/>
        </p:nvGrpSpPr>
        <p:grpSpPr>
          <a:xfrm>
            <a:off x="392534" y="4680171"/>
            <a:ext cx="10973458" cy="1631216"/>
            <a:chOff x="397853" y="4766233"/>
            <a:chExt cx="10973458" cy="1631216"/>
          </a:xfrm>
        </p:grpSpPr>
        <p:sp>
          <p:nvSpPr>
            <p:cNvPr id="15" name="TextBox 14">
              <a:extLst>
                <a:ext uri="{FF2B5EF4-FFF2-40B4-BE49-F238E27FC236}">
                  <a16:creationId xmlns:a16="http://schemas.microsoft.com/office/drawing/2014/main" id="{08DA9900-7668-E73B-9049-421CA7658091}"/>
                </a:ext>
              </a:extLst>
            </p:cNvPr>
            <p:cNvSpPr txBox="1"/>
            <p:nvPr/>
          </p:nvSpPr>
          <p:spPr>
            <a:xfrm>
              <a:off x="397853" y="4766233"/>
              <a:ext cx="4686532" cy="1323439"/>
            </a:xfrm>
            <a:prstGeom prst="rect">
              <a:avLst/>
            </a:prstGeom>
            <a:noFill/>
          </p:spPr>
          <p:txBody>
            <a:bodyPr wrap="square" rtlCol="0">
              <a:spAutoFit/>
            </a:bodyPr>
            <a:lstStyle/>
            <a:p>
              <a:pPr algn="ctr"/>
              <a:r>
                <a:rPr lang="en-US" sz="2000"/>
                <a:t>✅ Pros ✅</a:t>
              </a:r>
            </a:p>
            <a:p>
              <a:pPr marL="342900" indent="-342900">
                <a:buFont typeface="Arial" panose="020B0604020202020204" pitchFamily="34" charset="0"/>
                <a:buChar char="•"/>
              </a:pPr>
              <a:r>
                <a:rPr lang="en-US" sz="2000"/>
                <a:t>Huge help in identifying suspects</a:t>
              </a:r>
            </a:p>
            <a:p>
              <a:pPr marL="342900" indent="-342900">
                <a:buFont typeface="Arial" panose="020B0604020202020204" pitchFamily="34" charset="0"/>
                <a:buChar char="•"/>
              </a:pPr>
              <a:r>
                <a:rPr lang="en-US" sz="2000"/>
                <a:t>Less police on the streets</a:t>
              </a:r>
            </a:p>
            <a:p>
              <a:pPr marL="342900" indent="-342900">
                <a:buFont typeface="Arial" panose="020B0604020202020204" pitchFamily="34" charset="0"/>
                <a:buChar char="•"/>
              </a:pPr>
              <a:r>
                <a:rPr lang="en-US" sz="2000"/>
                <a:t>Less random interrogations</a:t>
              </a:r>
            </a:p>
          </p:txBody>
        </p:sp>
        <p:sp>
          <p:nvSpPr>
            <p:cNvPr id="16" name="TextBox 15">
              <a:extLst>
                <a:ext uri="{FF2B5EF4-FFF2-40B4-BE49-F238E27FC236}">
                  <a16:creationId xmlns:a16="http://schemas.microsoft.com/office/drawing/2014/main" id="{ED78B060-7BEB-A2B4-701A-7B25E69D57FF}"/>
                </a:ext>
              </a:extLst>
            </p:cNvPr>
            <p:cNvSpPr txBox="1"/>
            <p:nvPr/>
          </p:nvSpPr>
          <p:spPr>
            <a:xfrm>
              <a:off x="6883684" y="4766233"/>
              <a:ext cx="4487627" cy="1631216"/>
            </a:xfrm>
            <a:prstGeom prst="rect">
              <a:avLst/>
            </a:prstGeom>
            <a:noFill/>
          </p:spPr>
          <p:txBody>
            <a:bodyPr wrap="square" rtlCol="0">
              <a:spAutoFit/>
            </a:bodyPr>
            <a:lstStyle/>
            <a:p>
              <a:pPr algn="ctr"/>
              <a:r>
                <a:rPr lang="en-US" sz="2000"/>
                <a:t>❌ Cons ❌</a:t>
              </a:r>
            </a:p>
            <a:p>
              <a:pPr marL="342900" indent="-342900">
                <a:buFont typeface="Arial" panose="020B0604020202020204" pitchFamily="34" charset="0"/>
                <a:buChar char="•"/>
              </a:pPr>
              <a:r>
                <a:rPr lang="en-US" sz="2000"/>
                <a:t>Inadequate transparency</a:t>
              </a:r>
            </a:p>
            <a:p>
              <a:pPr marL="342900" indent="-342900">
                <a:buFont typeface="Arial" panose="020B0604020202020204" pitchFamily="34" charset="0"/>
                <a:buChar char="•"/>
              </a:pPr>
              <a:r>
                <a:rPr lang="en-US" sz="2000"/>
                <a:t>Inadequate accountability measures</a:t>
              </a:r>
            </a:p>
            <a:p>
              <a:pPr marL="342900" indent="-342900">
                <a:buFont typeface="Arial" panose="020B0604020202020204" pitchFamily="34" charset="0"/>
                <a:buChar char="•"/>
              </a:pPr>
              <a:r>
                <a:rPr lang="en-US" sz="2000"/>
                <a:t>Dangerous in the wrong hands</a:t>
              </a:r>
            </a:p>
          </p:txBody>
        </p:sp>
        <p:sp>
          <p:nvSpPr>
            <p:cNvPr id="17" name="TextBox 16">
              <a:extLst>
                <a:ext uri="{FF2B5EF4-FFF2-40B4-BE49-F238E27FC236}">
                  <a16:creationId xmlns:a16="http://schemas.microsoft.com/office/drawing/2014/main" id="{B276FC21-5021-1BE3-9825-DE6D35AA944F}"/>
                </a:ext>
              </a:extLst>
            </p:cNvPr>
            <p:cNvSpPr txBox="1"/>
            <p:nvPr/>
          </p:nvSpPr>
          <p:spPr>
            <a:xfrm>
              <a:off x="5314799" y="5258676"/>
              <a:ext cx="1568885" cy="646331"/>
            </a:xfrm>
            <a:prstGeom prst="rect">
              <a:avLst/>
            </a:prstGeom>
            <a:noFill/>
          </p:spPr>
          <p:txBody>
            <a:bodyPr wrap="square" lIns="91440" tIns="45720" rIns="91440" bIns="45720" rtlCol="0" anchor="ctr">
              <a:spAutoFit/>
            </a:bodyPr>
            <a:lstStyle/>
            <a:p>
              <a:pPr algn="ctr"/>
              <a:r>
                <a:rPr lang="en-US" sz="3600"/>
                <a:t>⚔️</a:t>
              </a:r>
            </a:p>
          </p:txBody>
        </p:sp>
      </p:grpSp>
      <p:cxnSp>
        <p:nvCxnSpPr>
          <p:cNvPr id="26" name="Straight Connector 25">
            <a:extLst>
              <a:ext uri="{FF2B5EF4-FFF2-40B4-BE49-F238E27FC236}">
                <a16:creationId xmlns:a16="http://schemas.microsoft.com/office/drawing/2014/main" id="{E84BD60F-353A-2255-0542-B750419EF322}"/>
              </a:ext>
            </a:extLst>
          </p:cNvPr>
          <p:cNvCxnSpPr>
            <a:cxnSpLocks/>
          </p:cNvCxnSpPr>
          <p:nvPr/>
        </p:nvCxnSpPr>
        <p:spPr>
          <a:xfrm>
            <a:off x="631841" y="4488038"/>
            <a:ext cx="104743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71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State of the art – Countries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07582" y="1580226"/>
            <a:ext cx="5262281" cy="597604"/>
          </a:xfrm>
        </p:spPr>
        <p:txBody>
          <a:bodyPr>
            <a:normAutofit/>
          </a:bodyPr>
          <a:lstStyle/>
          <a:p>
            <a:r>
              <a:rPr lang="en-US"/>
              <a:t>United Kingdom – Health system</a:t>
            </a:r>
          </a:p>
        </p:txBody>
      </p:sp>
      <p:sp>
        <p:nvSpPr>
          <p:cNvPr id="13" name="Text Placeholder 12">
            <a:extLst>
              <a:ext uri="{FF2B5EF4-FFF2-40B4-BE49-F238E27FC236}">
                <a16:creationId xmlns:a16="http://schemas.microsoft.com/office/drawing/2014/main" id="{943211A9-B054-6CE1-3AD7-26062FF159CB}"/>
              </a:ext>
            </a:extLst>
          </p:cNvPr>
          <p:cNvSpPr>
            <a:spLocks noGrp="1"/>
          </p:cNvSpPr>
          <p:nvPr>
            <p:ph type="body" sz="quarter" idx="17"/>
          </p:nvPr>
        </p:nvSpPr>
        <p:spPr>
          <a:xfrm>
            <a:off x="507582" y="2177830"/>
            <a:ext cx="9203346" cy="2151481"/>
          </a:xfrm>
        </p:spPr>
        <p:txBody>
          <a:bodyPr/>
          <a:lstStyle/>
          <a:p>
            <a:pPr marL="0" indent="0">
              <a:buNone/>
            </a:pPr>
            <a:r>
              <a:rPr lang="en-US"/>
              <a:t>In 2021, Boris Johnson tried to introduce a </a:t>
            </a:r>
            <a:r>
              <a:rPr lang="en-US" b="1"/>
              <a:t>health social-credit system</a:t>
            </a:r>
            <a:r>
              <a:rPr lang="en-US"/>
              <a:t> to reduce </a:t>
            </a:r>
            <a:r>
              <a:rPr lang="en-US" b="1"/>
              <a:t>obesity</a:t>
            </a:r>
            <a:r>
              <a:rPr lang="en-US"/>
              <a:t> and improve </a:t>
            </a:r>
            <a:r>
              <a:rPr lang="en-US" b="1"/>
              <a:t>bodily health</a:t>
            </a:r>
            <a:r>
              <a:rPr lang="en-US"/>
              <a:t> among the British public.</a:t>
            </a:r>
            <a:endParaRPr lang="en-US">
              <a:sym typeface="Wingdings" panose="05000000000000000000" pitchFamily="2" charset="2"/>
            </a:endParaRPr>
          </a:p>
          <a:p>
            <a:pPr marL="0" indent="0">
              <a:buNone/>
            </a:pPr>
            <a:r>
              <a:rPr lang="en-US"/>
              <a:t>It would have monitored family supermarket spending, rewarding those who:</a:t>
            </a:r>
          </a:p>
          <a:p>
            <a:r>
              <a:rPr lang="en-US"/>
              <a:t>Reduced their calorie intake</a:t>
            </a:r>
          </a:p>
          <a:p>
            <a:r>
              <a:rPr lang="en-US"/>
              <a:t>Bought more fruit and vegetables</a:t>
            </a:r>
          </a:p>
        </p:txBody>
      </p:sp>
      <p:pic>
        <p:nvPicPr>
          <p:cNvPr id="6" name="Picture 5" descr="Logo&#10;&#10;Description automatically generated">
            <a:extLst>
              <a:ext uri="{FF2B5EF4-FFF2-40B4-BE49-F238E27FC236}">
                <a16:creationId xmlns:a16="http://schemas.microsoft.com/office/drawing/2014/main" id="{25072096-9CD2-CFD9-E135-29E31E54DD42}"/>
              </a:ext>
            </a:extLst>
          </p:cNvPr>
          <p:cNvPicPr>
            <a:picLocks noChangeAspect="1"/>
          </p:cNvPicPr>
          <p:nvPr/>
        </p:nvPicPr>
        <p:blipFill>
          <a:blip r:embed="rId2"/>
          <a:stretch>
            <a:fillRect/>
          </a:stretch>
        </p:blipFill>
        <p:spPr>
          <a:xfrm>
            <a:off x="10281096" y="1361280"/>
            <a:ext cx="1403321" cy="1403321"/>
          </a:xfrm>
          <a:prstGeom prst="rect">
            <a:avLst/>
          </a:prstGeom>
        </p:spPr>
      </p:pic>
      <p:cxnSp>
        <p:nvCxnSpPr>
          <p:cNvPr id="12" name="Straight Connector 11">
            <a:extLst>
              <a:ext uri="{FF2B5EF4-FFF2-40B4-BE49-F238E27FC236}">
                <a16:creationId xmlns:a16="http://schemas.microsoft.com/office/drawing/2014/main" id="{2CB93963-C0B5-EBA5-69D8-8A84A881F2FA}"/>
              </a:ext>
            </a:extLst>
          </p:cNvPr>
          <p:cNvCxnSpPr>
            <a:cxnSpLocks/>
          </p:cNvCxnSpPr>
          <p:nvPr/>
        </p:nvCxnSpPr>
        <p:spPr>
          <a:xfrm>
            <a:off x="622697" y="4625198"/>
            <a:ext cx="104743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5D50233-A951-C9A6-71F2-2F23A0C5A159}"/>
              </a:ext>
            </a:extLst>
          </p:cNvPr>
          <p:cNvGrpSpPr/>
          <p:nvPr/>
        </p:nvGrpSpPr>
        <p:grpSpPr>
          <a:xfrm>
            <a:off x="507582" y="4835000"/>
            <a:ext cx="10973458" cy="1323439"/>
            <a:chOff x="397853" y="4766233"/>
            <a:chExt cx="10973458" cy="1323439"/>
          </a:xfrm>
        </p:grpSpPr>
        <p:sp>
          <p:nvSpPr>
            <p:cNvPr id="21" name="TextBox 20">
              <a:extLst>
                <a:ext uri="{FF2B5EF4-FFF2-40B4-BE49-F238E27FC236}">
                  <a16:creationId xmlns:a16="http://schemas.microsoft.com/office/drawing/2014/main" id="{334B58C5-30F5-2959-4B7E-6D626060A787}"/>
                </a:ext>
              </a:extLst>
            </p:cNvPr>
            <p:cNvSpPr txBox="1"/>
            <p:nvPr/>
          </p:nvSpPr>
          <p:spPr>
            <a:xfrm>
              <a:off x="397853" y="4766233"/>
              <a:ext cx="4686532" cy="1323439"/>
            </a:xfrm>
            <a:prstGeom prst="rect">
              <a:avLst/>
            </a:prstGeom>
            <a:noFill/>
          </p:spPr>
          <p:txBody>
            <a:bodyPr wrap="square" rtlCol="0">
              <a:spAutoFit/>
            </a:bodyPr>
            <a:lstStyle/>
            <a:p>
              <a:pPr algn="ctr"/>
              <a:r>
                <a:rPr lang="en-US" sz="2000"/>
                <a:t>✅ Pros ✅</a:t>
              </a:r>
            </a:p>
            <a:p>
              <a:pPr marL="342900" indent="-342900">
                <a:buFont typeface="Arial" panose="020B0604020202020204" pitchFamily="34" charset="0"/>
                <a:buChar char="•"/>
              </a:pPr>
              <a:r>
                <a:rPr lang="en-US" sz="2000"/>
                <a:t>Reduce obesity rate</a:t>
              </a:r>
            </a:p>
            <a:p>
              <a:pPr marL="342900" indent="-342900">
                <a:buFont typeface="Arial" panose="020B0604020202020204" pitchFamily="34" charset="0"/>
                <a:buChar char="•"/>
              </a:pPr>
              <a:r>
                <a:rPr lang="en-US" sz="2000"/>
                <a:t>Alleviate the pressure on the UK’s health system</a:t>
              </a:r>
            </a:p>
          </p:txBody>
        </p:sp>
        <p:sp>
          <p:nvSpPr>
            <p:cNvPr id="22" name="TextBox 21">
              <a:extLst>
                <a:ext uri="{FF2B5EF4-FFF2-40B4-BE49-F238E27FC236}">
                  <a16:creationId xmlns:a16="http://schemas.microsoft.com/office/drawing/2014/main" id="{EB136547-37F8-000F-36F6-4D3EE6E3E2B2}"/>
                </a:ext>
              </a:extLst>
            </p:cNvPr>
            <p:cNvSpPr txBox="1"/>
            <p:nvPr/>
          </p:nvSpPr>
          <p:spPr>
            <a:xfrm>
              <a:off x="6883684" y="4766233"/>
              <a:ext cx="4487627" cy="1015663"/>
            </a:xfrm>
            <a:prstGeom prst="rect">
              <a:avLst/>
            </a:prstGeom>
            <a:noFill/>
          </p:spPr>
          <p:txBody>
            <a:bodyPr wrap="square" rtlCol="0">
              <a:spAutoFit/>
            </a:bodyPr>
            <a:lstStyle/>
            <a:p>
              <a:pPr algn="ctr"/>
              <a:r>
                <a:rPr lang="en-US" sz="2000"/>
                <a:t>❌ Cons ❌</a:t>
              </a:r>
            </a:p>
            <a:p>
              <a:pPr marL="342900" indent="-342900">
                <a:buFont typeface="Arial" panose="020B0604020202020204" pitchFamily="34" charset="0"/>
                <a:buChar char="•"/>
              </a:pPr>
              <a:r>
                <a:rPr lang="en-US" sz="2000"/>
                <a:t>One’s body – One’s health</a:t>
              </a:r>
            </a:p>
            <a:p>
              <a:pPr marL="342900" indent="-342900">
                <a:buFont typeface="Arial" panose="020B0604020202020204" pitchFamily="34" charset="0"/>
                <a:buChar char="•"/>
              </a:pPr>
              <a:r>
                <a:rPr lang="en-US" sz="2000"/>
                <a:t>High invasion of privacy</a:t>
              </a:r>
            </a:p>
          </p:txBody>
        </p:sp>
        <p:sp>
          <p:nvSpPr>
            <p:cNvPr id="23" name="TextBox 22">
              <a:extLst>
                <a:ext uri="{FF2B5EF4-FFF2-40B4-BE49-F238E27FC236}">
                  <a16:creationId xmlns:a16="http://schemas.microsoft.com/office/drawing/2014/main" id="{63B38BB1-4083-6CD0-B15F-423CE3F00629}"/>
                </a:ext>
              </a:extLst>
            </p:cNvPr>
            <p:cNvSpPr txBox="1"/>
            <p:nvPr/>
          </p:nvSpPr>
          <p:spPr>
            <a:xfrm>
              <a:off x="5314799" y="5258676"/>
              <a:ext cx="1568885" cy="646331"/>
            </a:xfrm>
            <a:prstGeom prst="rect">
              <a:avLst/>
            </a:prstGeom>
            <a:noFill/>
          </p:spPr>
          <p:txBody>
            <a:bodyPr wrap="square" lIns="91440" tIns="45720" rIns="91440" bIns="45720" rtlCol="0" anchor="ctr">
              <a:spAutoFit/>
            </a:bodyPr>
            <a:lstStyle/>
            <a:p>
              <a:pPr algn="ctr"/>
              <a:r>
                <a:rPr lang="en-US" sz="3600"/>
                <a:t>⚔️</a:t>
              </a:r>
            </a:p>
          </p:txBody>
        </p:sp>
      </p:grpSp>
    </p:spTree>
    <p:extLst>
      <p:ext uri="{BB962C8B-B14F-4D97-AF65-F5344CB8AC3E}">
        <p14:creationId xmlns:p14="http://schemas.microsoft.com/office/powerpoint/2010/main" val="238048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E471-2A12-2C54-EC26-14DD7C8CE3CF}"/>
              </a:ext>
            </a:extLst>
          </p:cNvPr>
          <p:cNvSpPr>
            <a:spLocks noGrp="1"/>
          </p:cNvSpPr>
          <p:nvPr>
            <p:ph type="title"/>
          </p:nvPr>
        </p:nvSpPr>
        <p:spPr/>
        <p:txBody>
          <a:bodyPr>
            <a:normAutofit fontScale="90000"/>
          </a:bodyPr>
          <a:lstStyle/>
          <a:p>
            <a:pPr algn="ctr"/>
            <a:r>
              <a:rPr lang="en-US"/>
              <a:t> 🌍 State of the art – Countries 🌍</a:t>
            </a:r>
          </a:p>
        </p:txBody>
      </p:sp>
      <p:sp>
        <p:nvSpPr>
          <p:cNvPr id="7" name="Footer Placeholder 6">
            <a:extLst>
              <a:ext uri="{FF2B5EF4-FFF2-40B4-BE49-F238E27FC236}">
                <a16:creationId xmlns:a16="http://schemas.microsoft.com/office/drawing/2014/main" id="{EBF99536-D1F8-E16B-B1CD-5205227D3AC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Social Scoring Systems</a:t>
            </a:r>
          </a:p>
        </p:txBody>
      </p:sp>
      <p:sp>
        <p:nvSpPr>
          <p:cNvPr id="8" name="Date Placeholder 7">
            <a:extLst>
              <a:ext uri="{FF2B5EF4-FFF2-40B4-BE49-F238E27FC236}">
                <a16:creationId xmlns:a16="http://schemas.microsoft.com/office/drawing/2014/main" id="{33F160E4-2DB3-D576-7892-07AB15F3899F}"/>
              </a:ext>
            </a:extLst>
          </p:cNvPr>
          <p:cNvSpPr>
            <a:spLocks noGrp="1"/>
          </p:cNvSpPr>
          <p:nvPr>
            <p:ph type="dt" sz="half" idx="10"/>
          </p:nvPr>
        </p:nvSpPr>
        <p:spPr/>
        <p:txBody>
          <a:bodyPr/>
          <a:lstStyle/>
          <a:p>
            <a:pPr>
              <a:defRPr/>
            </a:pPr>
            <a:r>
              <a:rPr lang="en-US">
                <a:solidFill>
                  <a:prstClr val="black"/>
                </a:solidFill>
              </a:rPr>
              <a:t>November 2022</a:t>
            </a:r>
          </a:p>
        </p:txBody>
      </p:sp>
      <p:sp>
        <p:nvSpPr>
          <p:cNvPr id="9" name="Slide Number Placeholder 8">
            <a:extLst>
              <a:ext uri="{FF2B5EF4-FFF2-40B4-BE49-F238E27FC236}">
                <a16:creationId xmlns:a16="http://schemas.microsoft.com/office/drawing/2014/main" id="{6419C32F-59BA-CA10-333D-AE620E3C2D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Text Placeholder 9">
            <a:extLst>
              <a:ext uri="{FF2B5EF4-FFF2-40B4-BE49-F238E27FC236}">
                <a16:creationId xmlns:a16="http://schemas.microsoft.com/office/drawing/2014/main" id="{F1AA162C-83D1-EB5A-6291-51FE5DD16FAF}"/>
              </a:ext>
            </a:extLst>
          </p:cNvPr>
          <p:cNvSpPr>
            <a:spLocks noGrp="1"/>
          </p:cNvSpPr>
          <p:nvPr>
            <p:ph type="body" sz="quarter" idx="14"/>
          </p:nvPr>
        </p:nvSpPr>
        <p:spPr>
          <a:xfrm>
            <a:off x="507583" y="1580226"/>
            <a:ext cx="4756714" cy="597604"/>
          </a:xfrm>
        </p:spPr>
        <p:txBody>
          <a:bodyPr/>
          <a:lstStyle/>
          <a:p>
            <a:r>
              <a:rPr lang="en-US"/>
              <a:t>Italy (Bologna)</a:t>
            </a:r>
          </a:p>
        </p:txBody>
      </p:sp>
      <p:sp>
        <p:nvSpPr>
          <p:cNvPr id="13" name="Text Placeholder 12">
            <a:extLst>
              <a:ext uri="{FF2B5EF4-FFF2-40B4-BE49-F238E27FC236}">
                <a16:creationId xmlns:a16="http://schemas.microsoft.com/office/drawing/2014/main" id="{943211A9-B054-6CE1-3AD7-26062FF159CB}"/>
              </a:ext>
            </a:extLst>
          </p:cNvPr>
          <p:cNvSpPr>
            <a:spLocks noGrp="1"/>
          </p:cNvSpPr>
          <p:nvPr>
            <p:ph type="body" sz="quarter" idx="17"/>
          </p:nvPr>
        </p:nvSpPr>
        <p:spPr>
          <a:xfrm>
            <a:off x="507582" y="2177830"/>
            <a:ext cx="9294786" cy="2275296"/>
          </a:xfrm>
        </p:spPr>
        <p:txBody>
          <a:bodyPr/>
          <a:lstStyle/>
          <a:p>
            <a:pPr marL="0" indent="0">
              <a:buNone/>
            </a:pPr>
            <a:r>
              <a:rPr lang="en-US"/>
              <a:t>The </a:t>
            </a:r>
            <a:r>
              <a:rPr lang="en-US" b="1"/>
              <a:t>Smart Citizen Wallet </a:t>
            </a:r>
            <a:r>
              <a:rPr lang="en-US"/>
              <a:t>aims to reward people for “virtuous behavior” such as:</a:t>
            </a:r>
          </a:p>
          <a:p>
            <a:r>
              <a:rPr lang="en-US"/>
              <a:t>Recycling</a:t>
            </a:r>
          </a:p>
          <a:p>
            <a:r>
              <a:rPr lang="en-US"/>
              <a:t>Using public transport</a:t>
            </a:r>
          </a:p>
          <a:p>
            <a:r>
              <a:rPr lang="en-US"/>
              <a:t>Managing energy well</a:t>
            </a:r>
          </a:p>
          <a:p>
            <a:r>
              <a:rPr lang="en-US"/>
              <a:t>Not getting fined</a:t>
            </a:r>
          </a:p>
        </p:txBody>
      </p:sp>
      <p:pic>
        <p:nvPicPr>
          <p:cNvPr id="6" name="Picture 5">
            <a:extLst>
              <a:ext uri="{FF2B5EF4-FFF2-40B4-BE49-F238E27FC236}">
                <a16:creationId xmlns:a16="http://schemas.microsoft.com/office/drawing/2014/main" id="{25072096-9CD2-CFD9-E135-29E31E54DD42}"/>
              </a:ext>
            </a:extLst>
          </p:cNvPr>
          <p:cNvPicPr>
            <a:picLocks noChangeAspect="1"/>
          </p:cNvPicPr>
          <p:nvPr/>
        </p:nvPicPr>
        <p:blipFill>
          <a:blip r:embed="rId2"/>
          <a:srcRect/>
          <a:stretch/>
        </p:blipFill>
        <p:spPr>
          <a:xfrm>
            <a:off x="10281096" y="1361280"/>
            <a:ext cx="1403321" cy="1403321"/>
          </a:xfrm>
          <a:prstGeom prst="rect">
            <a:avLst/>
          </a:prstGeom>
        </p:spPr>
      </p:pic>
      <p:cxnSp>
        <p:nvCxnSpPr>
          <p:cNvPr id="12" name="Straight Connector 11">
            <a:extLst>
              <a:ext uri="{FF2B5EF4-FFF2-40B4-BE49-F238E27FC236}">
                <a16:creationId xmlns:a16="http://schemas.microsoft.com/office/drawing/2014/main" id="{01DCDA58-ED71-2038-EC85-3C73BE6727DE}"/>
              </a:ext>
            </a:extLst>
          </p:cNvPr>
          <p:cNvCxnSpPr>
            <a:cxnSpLocks/>
          </p:cNvCxnSpPr>
          <p:nvPr/>
        </p:nvCxnSpPr>
        <p:spPr>
          <a:xfrm>
            <a:off x="650129" y="4707494"/>
            <a:ext cx="1047436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B6A3DE3-D4EF-1FC0-B693-7838211C5C93}"/>
              </a:ext>
            </a:extLst>
          </p:cNvPr>
          <p:cNvGrpSpPr/>
          <p:nvPr/>
        </p:nvGrpSpPr>
        <p:grpSpPr>
          <a:xfrm>
            <a:off x="392534" y="4869568"/>
            <a:ext cx="10973458" cy="1323439"/>
            <a:chOff x="397853" y="4766233"/>
            <a:chExt cx="10973458" cy="1323439"/>
          </a:xfrm>
        </p:grpSpPr>
        <p:sp>
          <p:nvSpPr>
            <p:cNvPr id="15" name="TextBox 14">
              <a:extLst>
                <a:ext uri="{FF2B5EF4-FFF2-40B4-BE49-F238E27FC236}">
                  <a16:creationId xmlns:a16="http://schemas.microsoft.com/office/drawing/2014/main" id="{B1927312-1855-7ECA-C084-85AF655C5D08}"/>
                </a:ext>
              </a:extLst>
            </p:cNvPr>
            <p:cNvSpPr txBox="1"/>
            <p:nvPr/>
          </p:nvSpPr>
          <p:spPr>
            <a:xfrm>
              <a:off x="397853" y="4766233"/>
              <a:ext cx="4686532" cy="1323439"/>
            </a:xfrm>
            <a:prstGeom prst="rect">
              <a:avLst/>
            </a:prstGeom>
            <a:noFill/>
          </p:spPr>
          <p:txBody>
            <a:bodyPr wrap="square" rtlCol="0">
              <a:spAutoFit/>
            </a:bodyPr>
            <a:lstStyle/>
            <a:p>
              <a:pPr algn="ctr"/>
              <a:r>
                <a:rPr lang="en-US" sz="2000"/>
                <a:t>✅ Pros ✅</a:t>
              </a:r>
            </a:p>
            <a:p>
              <a:pPr marL="342900" indent="-342900">
                <a:buFont typeface="Arial" panose="020B0604020202020204" pitchFamily="34" charset="0"/>
                <a:buChar char="•"/>
              </a:pPr>
              <a:r>
                <a:rPr lang="en-US" sz="2000"/>
                <a:t>Reward good behavior</a:t>
              </a:r>
            </a:p>
            <a:p>
              <a:pPr marL="342900" indent="-342900">
                <a:buFont typeface="Arial" panose="020B0604020202020204" pitchFamily="34" charset="0"/>
                <a:buChar char="•"/>
              </a:pPr>
              <a:r>
                <a:rPr lang="en-US" sz="2000"/>
                <a:t>Benefits with discounts and free cultural activities</a:t>
              </a:r>
            </a:p>
          </p:txBody>
        </p:sp>
        <p:sp>
          <p:nvSpPr>
            <p:cNvPr id="16" name="TextBox 15">
              <a:extLst>
                <a:ext uri="{FF2B5EF4-FFF2-40B4-BE49-F238E27FC236}">
                  <a16:creationId xmlns:a16="http://schemas.microsoft.com/office/drawing/2014/main" id="{903AFE7E-9540-992E-F86B-B1EFA55E211D}"/>
                </a:ext>
              </a:extLst>
            </p:cNvPr>
            <p:cNvSpPr txBox="1"/>
            <p:nvPr/>
          </p:nvSpPr>
          <p:spPr>
            <a:xfrm>
              <a:off x="6883684" y="4766233"/>
              <a:ext cx="4487627" cy="1323439"/>
            </a:xfrm>
            <a:prstGeom prst="rect">
              <a:avLst/>
            </a:prstGeom>
            <a:noFill/>
          </p:spPr>
          <p:txBody>
            <a:bodyPr wrap="square" rtlCol="0">
              <a:spAutoFit/>
            </a:bodyPr>
            <a:lstStyle/>
            <a:p>
              <a:pPr algn="ctr"/>
              <a:r>
                <a:rPr lang="en-US" sz="2000"/>
                <a:t>❌ Cons ❌</a:t>
              </a:r>
            </a:p>
            <a:p>
              <a:pPr marL="342900" indent="-342900">
                <a:buFont typeface="Arial" panose="020B0604020202020204" pitchFamily="34" charset="0"/>
                <a:buChar char="•"/>
              </a:pPr>
              <a:r>
                <a:rPr lang="en-US" sz="2000"/>
                <a:t>Circumvent the “privacy problem”</a:t>
              </a:r>
            </a:p>
            <a:p>
              <a:pPr marL="342900" indent="-342900">
                <a:buFont typeface="Arial" panose="020B0604020202020204" pitchFamily="34" charset="0"/>
                <a:buChar char="•"/>
              </a:pPr>
              <a:r>
                <a:rPr lang="en-US" sz="2000"/>
                <a:t>Punish who doesn’t download the app by withdrawal of benefits</a:t>
              </a:r>
            </a:p>
          </p:txBody>
        </p:sp>
        <p:sp>
          <p:nvSpPr>
            <p:cNvPr id="17" name="TextBox 16">
              <a:extLst>
                <a:ext uri="{FF2B5EF4-FFF2-40B4-BE49-F238E27FC236}">
                  <a16:creationId xmlns:a16="http://schemas.microsoft.com/office/drawing/2014/main" id="{239DA7CD-AD9E-C40B-531C-B12C49F07282}"/>
                </a:ext>
              </a:extLst>
            </p:cNvPr>
            <p:cNvSpPr txBox="1"/>
            <p:nvPr/>
          </p:nvSpPr>
          <p:spPr>
            <a:xfrm>
              <a:off x="5314799" y="5258676"/>
              <a:ext cx="1568885" cy="646331"/>
            </a:xfrm>
            <a:prstGeom prst="rect">
              <a:avLst/>
            </a:prstGeom>
            <a:noFill/>
          </p:spPr>
          <p:txBody>
            <a:bodyPr wrap="square" lIns="91440" tIns="45720" rIns="91440" bIns="45720" rtlCol="0" anchor="ctr">
              <a:spAutoFit/>
            </a:bodyPr>
            <a:lstStyle/>
            <a:p>
              <a:pPr algn="ctr"/>
              <a:r>
                <a:rPr lang="en-US" sz="3600"/>
                <a:t>⚔️</a:t>
              </a:r>
            </a:p>
          </p:txBody>
        </p:sp>
      </p:grpSp>
    </p:spTree>
    <p:extLst>
      <p:ext uri="{BB962C8B-B14F-4D97-AF65-F5344CB8AC3E}">
        <p14:creationId xmlns:p14="http://schemas.microsoft.com/office/powerpoint/2010/main" val="296405733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AF0BF08-C674-44E3-8BFC-85BC65E095F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757C30-AE9A-4680-90EB-19D282EC2B7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{A09DA217-880E-4814-B379-35ED53070516}tf89117832_win32</Template>
  <TotalTime>31</TotalTime>
  <Words>1476</Words>
  <Application>Microsoft Office PowerPoint</Application>
  <PresentationFormat>Widescreen</PresentationFormat>
  <Paragraphs>273</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ColorBlockVTI</vt:lpstr>
      <vt:lpstr>Social Scoring Systems</vt:lpstr>
      <vt:lpstr>Index </vt:lpstr>
      <vt:lpstr> 📊 Social Scoring 📊</vt:lpstr>
      <vt:lpstr> 📊 Social Scoring 📊</vt:lpstr>
      <vt:lpstr> 🎯 Social Scoring - Goals 🎯</vt:lpstr>
      <vt:lpstr>⭐ Social Scoring: the EU values ⭐</vt:lpstr>
      <vt:lpstr> 🌍 State of the art – Countries 🌍</vt:lpstr>
      <vt:lpstr> 🌍 State of the art – Countries 🌍</vt:lpstr>
      <vt:lpstr> 🌍 State of the art – Countries 🌍</vt:lpstr>
      <vt:lpstr> 🌍 State of the art – Countries 🌍</vt:lpstr>
      <vt:lpstr> 🌍 State of the art – Countries 🌍</vt:lpstr>
      <vt:lpstr>🏬 State of the art – Companies 🏬</vt:lpstr>
      <vt:lpstr>🏬 State of the art – Companies 🏬</vt:lpstr>
      <vt:lpstr> ❌ AIA - Prohibited practices ❌</vt:lpstr>
      <vt:lpstr>⚠️ AIA - High-risk AI systems ⚠️</vt:lpstr>
      <vt:lpstr>⚠️ AIA - High-risk AI systems ⚠️</vt:lpstr>
      <vt:lpstr>💳 Credit score 💳</vt:lpstr>
      <vt:lpstr>⚖️ Legal principles ⚖️</vt:lpstr>
      <vt:lpstr>🏁 Conclusions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Scoring Systems</dc:title>
  <dc:creator>Itakello ಠ_ಠ</dc:creator>
  <cp:lastModifiedBy>Itakello ಠ_ಠ</cp:lastModifiedBy>
  <cp:revision>70</cp:revision>
  <dcterms:created xsi:type="dcterms:W3CDTF">2022-11-21T15:37:46Z</dcterms:created>
  <dcterms:modified xsi:type="dcterms:W3CDTF">2022-11-29T16:11:15Z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